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3" r:id="rId3"/>
    <p:sldId id="307" r:id="rId4"/>
    <p:sldId id="314" r:id="rId5"/>
    <p:sldId id="310" r:id="rId6"/>
    <p:sldId id="311" r:id="rId7"/>
    <p:sldId id="312" r:id="rId8"/>
    <p:sldId id="313" r:id="rId9"/>
    <p:sldId id="315" r:id="rId10"/>
    <p:sldId id="316" r:id="rId11"/>
    <p:sldId id="317"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C95"/>
    <a:srgbClr val="06CAC1"/>
    <a:srgbClr val="07E7DC"/>
    <a:srgbClr val="06BAB1"/>
    <a:srgbClr val="07CBC2"/>
    <a:srgbClr val="DDD9C3"/>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63" autoAdjust="0"/>
    <p:restoredTop sz="97396" autoAdjust="0"/>
  </p:normalViewPr>
  <p:slideViewPr>
    <p:cSldViewPr>
      <p:cViewPr>
        <p:scale>
          <a:sx n="108" d="100"/>
          <a:sy n="108" d="100"/>
        </p:scale>
        <p:origin x="-90"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4A4C0FC-9ADF-409A-BBE6-8590B11209E4}" type="datetimeFigureOut">
              <a:rPr lang="en-US" smtClean="0"/>
              <a:t>2/10/2016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A64F50-0B1B-4F0F-BAAA-76974FC841FA}" type="slidenum">
              <a:rPr lang="en-US" smtClean="0"/>
              <a:t>‹#›</a:t>
            </a:fld>
            <a:endParaRPr lang="en-US"/>
          </a:p>
        </p:txBody>
      </p:sp>
    </p:spTree>
    <p:extLst>
      <p:ext uri="{BB962C8B-B14F-4D97-AF65-F5344CB8AC3E}">
        <p14:creationId xmlns:p14="http://schemas.microsoft.com/office/powerpoint/2010/main" val="395700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FFAB30-9F7F-491F-B925-27CE4097B0A2}" type="slidenum">
              <a:rPr lang="en-US" altLang="zh-CN">
                <a:solidFill>
                  <a:prstClr val="black"/>
                </a:solidFill>
                <a:ea typeface="宋体" pitchFamily="2" charset="-122"/>
              </a:rPr>
              <a:pPr eaLnBrk="1" hangingPunct="1">
                <a:spcBef>
                  <a:spcPct val="0"/>
                </a:spcBef>
              </a:pPr>
              <a:t>1</a:t>
            </a:fld>
            <a:endParaRPr lang="en-US" altLang="zh-CN">
              <a:solidFill>
                <a:prstClr val="black"/>
              </a:solidFill>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FFAB30-9F7F-491F-B925-27CE4097B0A2}" type="slidenum">
              <a:rPr lang="en-US" altLang="zh-CN">
                <a:solidFill>
                  <a:prstClr val="black"/>
                </a:solidFill>
                <a:ea typeface="宋体" pitchFamily="2" charset="-122"/>
              </a:rPr>
              <a:pPr eaLnBrk="1" hangingPunct="1">
                <a:spcBef>
                  <a:spcPct val="0"/>
                </a:spcBef>
              </a:pPr>
              <a:t>2</a:t>
            </a:fld>
            <a:endParaRPr lang="en-US" altLang="zh-CN">
              <a:solidFill>
                <a:prstClr val="black"/>
              </a:solidFill>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Local Government Climate Roadmap is an advocacy process that began in 2007. Aimed at voicing local authorities worldwide, it mirrors the launch of the United Nations Climate Change Conference Climate Roadmap, designed for nations, in determining a global action plan towards a post-Kyoto framework on climate change for the period after 2012. Since then, LGs have campaigned, and obtained, referencing to subnational and local governments by national negotiators. The next phase of the process is to secure collaboration with nations, and a financial framework through which local governments’ can fund ambitious climate actions. </a:t>
            </a:r>
          </a:p>
          <a:p>
            <a:endParaRPr lang="de-DE" altLang="en-US" smtClean="0"/>
          </a:p>
          <a:p>
            <a:r>
              <a:rPr lang="de-DE" altLang="en-US" smtClean="0"/>
              <a:t>The Roadmap engages more than 30 organizations worldwide.</a:t>
            </a: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C5C13FD-11B6-4F71-9E66-3E064843E813}" type="slidenum">
              <a:rPr lang="en-US" altLang="en-US" smtClean="0">
                <a:solidFill>
                  <a:srgbClr val="000000"/>
                </a:solidFill>
                <a:ea typeface="SimSun" pitchFamily="2" charset="-122"/>
                <a:cs typeface="Arial" charset="0"/>
              </a:rPr>
              <a:pPr eaLnBrk="1" hangingPunct="1">
                <a:spcBef>
                  <a:spcPct val="0"/>
                </a:spcBef>
              </a:pPr>
              <a:t>6</a:t>
            </a:fld>
            <a:endParaRPr lang="en-US" altLang="en-US" smtClean="0">
              <a:solidFill>
                <a:srgbClr val="000000"/>
              </a:solidFill>
              <a:ea typeface="SimSun" pitchFamily="2" charset="-122"/>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FFAB30-9F7F-491F-B925-27CE4097B0A2}" type="slidenum">
              <a:rPr lang="en-US" altLang="zh-CN">
                <a:solidFill>
                  <a:prstClr val="black"/>
                </a:solidFill>
                <a:ea typeface="宋体" pitchFamily="2" charset="-122"/>
              </a:rPr>
              <a:pPr eaLnBrk="1" hangingPunct="1">
                <a:spcBef>
                  <a:spcPct val="0"/>
                </a:spcBef>
              </a:pPr>
              <a:t>8</a:t>
            </a:fld>
            <a:endParaRPr lang="en-US" altLang="zh-CN">
              <a:solidFill>
                <a:prstClr val="black"/>
              </a:solidFill>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FFAB30-9F7F-491F-B925-27CE4097B0A2}" type="slidenum">
              <a:rPr lang="en-US" altLang="zh-CN">
                <a:solidFill>
                  <a:prstClr val="black"/>
                </a:solidFill>
                <a:ea typeface="宋体" pitchFamily="2" charset="-122"/>
              </a:rPr>
              <a:pPr eaLnBrk="1" hangingPunct="1">
                <a:spcBef>
                  <a:spcPct val="0"/>
                </a:spcBef>
              </a:pPr>
              <a:t>9</a:t>
            </a:fld>
            <a:endParaRPr lang="en-US" altLang="zh-CN">
              <a:solidFill>
                <a:prstClr val="black"/>
              </a:solidFill>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FFAB30-9F7F-491F-B925-27CE4097B0A2}" type="slidenum">
              <a:rPr lang="en-US" altLang="zh-CN">
                <a:solidFill>
                  <a:prstClr val="black"/>
                </a:solidFill>
                <a:ea typeface="宋体" pitchFamily="2" charset="-122"/>
              </a:rPr>
              <a:pPr eaLnBrk="1" hangingPunct="1">
                <a:spcBef>
                  <a:spcPct val="0"/>
                </a:spcBef>
              </a:pPr>
              <a:t>10</a:t>
            </a:fld>
            <a:endParaRPr lang="en-US" altLang="zh-CN">
              <a:solidFill>
                <a:prstClr val="black"/>
              </a:solidFill>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F42D-B03A-4988-8BAD-664CD1071F92}"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39299277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F42D-B03A-4988-8BAD-664CD1071F92}"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80276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F42D-B03A-4988-8BAD-664CD1071F92}"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245287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55" y="2130976"/>
            <a:ext cx="7772943" cy="147008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057" y="3886157"/>
            <a:ext cx="6401886" cy="1752295"/>
          </a:xfrm>
        </p:spPr>
        <p:txBody>
          <a:bodyPr/>
          <a:lstStyle>
            <a:lvl1pPr marL="0" indent="0" algn="ctr">
              <a:buNone/>
              <a:defRPr/>
            </a:lvl1pPr>
            <a:lvl2pPr marL="398893" indent="0" algn="ctr">
              <a:buNone/>
              <a:defRPr/>
            </a:lvl2pPr>
            <a:lvl3pPr marL="797794" indent="0" algn="ctr">
              <a:buNone/>
              <a:defRPr/>
            </a:lvl3pPr>
            <a:lvl4pPr marL="1196702" indent="0" algn="ctr">
              <a:buNone/>
              <a:defRPr/>
            </a:lvl4pPr>
            <a:lvl5pPr marL="1595604" indent="0" algn="ctr">
              <a:buNone/>
              <a:defRPr/>
            </a:lvl5pPr>
            <a:lvl6pPr marL="1994509" indent="0" algn="ctr">
              <a:buNone/>
              <a:defRPr/>
            </a:lvl6pPr>
            <a:lvl7pPr marL="2393409" indent="0" algn="ctr">
              <a:buNone/>
              <a:defRPr/>
            </a:lvl7pPr>
            <a:lvl8pPr marL="2792310" indent="0" algn="ctr">
              <a:buNone/>
              <a:defRPr/>
            </a:lvl8pPr>
            <a:lvl9pPr marL="3191212"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66533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148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07" y="4407404"/>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207" y="2907058"/>
            <a:ext cx="7772943" cy="1500322"/>
          </a:xfrm>
        </p:spPr>
        <p:txBody>
          <a:bodyPr anchor="b"/>
          <a:lstStyle>
            <a:lvl1pPr marL="0" indent="0">
              <a:buNone/>
              <a:defRPr sz="1800"/>
            </a:lvl1pPr>
            <a:lvl2pPr marL="398893" indent="0">
              <a:buNone/>
              <a:defRPr sz="1600"/>
            </a:lvl2pPr>
            <a:lvl3pPr marL="797794" indent="0">
              <a:buNone/>
              <a:defRPr sz="1400"/>
            </a:lvl3pPr>
            <a:lvl4pPr marL="1196702" indent="0">
              <a:buNone/>
              <a:defRPr sz="1200"/>
            </a:lvl4pPr>
            <a:lvl5pPr marL="1595604" indent="0">
              <a:buNone/>
              <a:defRPr sz="1200"/>
            </a:lvl5pPr>
            <a:lvl6pPr marL="1994509" indent="0">
              <a:buNone/>
              <a:defRPr sz="1200"/>
            </a:lvl6pPr>
            <a:lvl7pPr marL="2393409" indent="0">
              <a:buNone/>
              <a:defRPr sz="1200"/>
            </a:lvl7pPr>
            <a:lvl8pPr marL="2792310" indent="0">
              <a:buNone/>
              <a:defRPr sz="1200"/>
            </a:lvl8pPr>
            <a:lvl9pPr marL="3191212" indent="0">
              <a:buNone/>
              <a:defRPr sz="1200"/>
            </a:lvl9pPr>
          </a:lstStyle>
          <a:p>
            <a:pPr lvl="0"/>
            <a:r>
              <a:rPr lang="en-US" smtClean="0"/>
              <a:t>Click to edit Master text styles</a:t>
            </a:r>
          </a:p>
        </p:txBody>
      </p:sp>
    </p:spTree>
    <p:extLst>
      <p:ext uri="{BB962C8B-B14F-4D97-AF65-F5344CB8AC3E}">
        <p14:creationId xmlns:p14="http://schemas.microsoft.com/office/powerpoint/2010/main" val="277025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7820" y="1599673"/>
            <a:ext cx="3039403" cy="452688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57515" y="1599673"/>
            <a:ext cx="3039402" cy="452688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716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5017"/>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8893" indent="0">
              <a:buNone/>
              <a:defRPr sz="1800" b="1"/>
            </a:lvl2pPr>
            <a:lvl3pPr marL="797794" indent="0">
              <a:buNone/>
              <a:defRPr sz="1600" b="1"/>
            </a:lvl3pPr>
            <a:lvl4pPr marL="1196702" indent="0">
              <a:buNone/>
              <a:defRPr sz="1400" b="1"/>
            </a:lvl4pPr>
            <a:lvl5pPr marL="1595604" indent="0">
              <a:buNone/>
              <a:defRPr sz="1400" b="1"/>
            </a:lvl5pPr>
            <a:lvl6pPr marL="1994509" indent="0">
              <a:buNone/>
              <a:defRPr sz="1400" b="1"/>
            </a:lvl6pPr>
            <a:lvl7pPr marL="2393409" indent="0">
              <a:buNone/>
              <a:defRPr sz="1400" b="1"/>
            </a:lvl7pPr>
            <a:lvl8pPr marL="2792310" indent="0">
              <a:buNone/>
              <a:defRPr sz="1400" b="1"/>
            </a:lvl8pPr>
            <a:lvl9pPr marL="319121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8893" indent="0">
              <a:buNone/>
              <a:defRPr sz="1800" b="1"/>
            </a:lvl2pPr>
            <a:lvl3pPr marL="797794" indent="0">
              <a:buNone/>
              <a:defRPr sz="1600" b="1"/>
            </a:lvl3pPr>
            <a:lvl4pPr marL="1196702" indent="0">
              <a:buNone/>
              <a:defRPr sz="1400" b="1"/>
            </a:lvl4pPr>
            <a:lvl5pPr marL="1595604" indent="0">
              <a:buNone/>
              <a:defRPr sz="1400" b="1"/>
            </a:lvl5pPr>
            <a:lvl6pPr marL="1994509" indent="0">
              <a:buNone/>
              <a:defRPr sz="1400" b="1"/>
            </a:lvl6pPr>
            <a:lvl7pPr marL="2393409" indent="0">
              <a:buNone/>
              <a:defRPr sz="1400" b="1"/>
            </a:lvl7pPr>
            <a:lvl8pPr marL="2792310" indent="0">
              <a:buNone/>
              <a:defRPr sz="1400" b="1"/>
            </a:lvl8pPr>
            <a:lvl9pPr marL="319121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353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4379" y="456432"/>
            <a:ext cx="6209124" cy="862469"/>
          </a:xfrm>
        </p:spPr>
        <p:txBody>
          <a:bodyPr/>
          <a:lstStyle/>
          <a:p>
            <a:r>
              <a:rPr lang="en-US" smtClean="0"/>
              <a:t>Click to edit Master title style</a:t>
            </a:r>
            <a:endParaRPr lang="en-GB"/>
          </a:p>
        </p:txBody>
      </p:sp>
    </p:spTree>
    <p:extLst>
      <p:ext uri="{BB962C8B-B14F-4D97-AF65-F5344CB8AC3E}">
        <p14:creationId xmlns:p14="http://schemas.microsoft.com/office/powerpoint/2010/main" val="403559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64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3576"/>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98" y="1435556"/>
            <a:ext cx="3008181" cy="4691027"/>
          </a:xfrm>
        </p:spPr>
        <p:txBody>
          <a:bodyPr/>
          <a:lstStyle>
            <a:lvl1pPr marL="0" indent="0">
              <a:buNone/>
              <a:defRPr sz="1200"/>
            </a:lvl1pPr>
            <a:lvl2pPr marL="398893" indent="0">
              <a:buNone/>
              <a:defRPr sz="1100"/>
            </a:lvl2pPr>
            <a:lvl3pPr marL="797794" indent="0">
              <a:buNone/>
              <a:defRPr sz="900"/>
            </a:lvl3pPr>
            <a:lvl4pPr marL="1196702" indent="0">
              <a:buNone/>
              <a:defRPr sz="800"/>
            </a:lvl4pPr>
            <a:lvl5pPr marL="1595604" indent="0">
              <a:buNone/>
              <a:defRPr sz="800"/>
            </a:lvl5pPr>
            <a:lvl6pPr marL="1994509" indent="0">
              <a:buNone/>
              <a:defRPr sz="800"/>
            </a:lvl6pPr>
            <a:lvl7pPr marL="2393409" indent="0">
              <a:buNone/>
              <a:defRPr sz="800"/>
            </a:lvl7pPr>
            <a:lvl8pPr marL="2792310" indent="0">
              <a:buNone/>
              <a:defRPr sz="800"/>
            </a:lvl8pPr>
            <a:lvl9pPr marL="3191212" indent="0">
              <a:buNone/>
              <a:defRPr sz="800"/>
            </a:lvl9pPr>
          </a:lstStyle>
          <a:p>
            <a:pPr lvl="0"/>
            <a:r>
              <a:rPr lang="en-US" smtClean="0"/>
              <a:t>Click to edit Master text styles</a:t>
            </a:r>
          </a:p>
        </p:txBody>
      </p:sp>
    </p:spTree>
    <p:extLst>
      <p:ext uri="{BB962C8B-B14F-4D97-AF65-F5344CB8AC3E}">
        <p14:creationId xmlns:p14="http://schemas.microsoft.com/office/powerpoint/2010/main" val="89184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F42D-B03A-4988-8BAD-664CD1071F92}"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7489522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3"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03" y="613376"/>
            <a:ext cx="5486943" cy="4113648"/>
          </a:xfrm>
        </p:spPr>
        <p:txBody>
          <a:bodyPr/>
          <a:lstStyle>
            <a:lvl1pPr marL="0" indent="0">
              <a:buNone/>
              <a:defRPr sz="2800"/>
            </a:lvl1pPr>
            <a:lvl2pPr marL="398893" indent="0">
              <a:buNone/>
              <a:defRPr sz="2500"/>
            </a:lvl2pPr>
            <a:lvl3pPr marL="797794" indent="0">
              <a:buNone/>
              <a:defRPr sz="2100"/>
            </a:lvl3pPr>
            <a:lvl4pPr marL="1196702" indent="0">
              <a:buNone/>
              <a:defRPr sz="1800"/>
            </a:lvl4pPr>
            <a:lvl5pPr marL="1595604" indent="0">
              <a:buNone/>
              <a:defRPr sz="1800"/>
            </a:lvl5pPr>
            <a:lvl6pPr marL="1994509" indent="0">
              <a:buNone/>
              <a:defRPr sz="1800"/>
            </a:lvl6pPr>
            <a:lvl7pPr marL="2393409" indent="0">
              <a:buNone/>
              <a:defRPr sz="1800"/>
            </a:lvl7pPr>
            <a:lvl8pPr marL="2792310" indent="0">
              <a:buNone/>
              <a:defRPr sz="1800"/>
            </a:lvl8pPr>
            <a:lvl9pPr marL="3191212" indent="0">
              <a:buNone/>
              <a:defRPr sz="1800"/>
            </a:lvl9pPr>
          </a:lstStyle>
          <a:p>
            <a:pPr lvl="0"/>
            <a:endParaRPr lang="en-GB" noProof="0" smtClean="0"/>
          </a:p>
        </p:txBody>
      </p:sp>
      <p:sp>
        <p:nvSpPr>
          <p:cNvPr id="4" name="Text Placeholder 3"/>
          <p:cNvSpPr>
            <a:spLocks noGrp="1"/>
          </p:cNvSpPr>
          <p:nvPr>
            <p:ph type="body" sz="half" idx="2"/>
          </p:nvPr>
        </p:nvSpPr>
        <p:spPr>
          <a:xfrm>
            <a:off x="1791903" y="5367757"/>
            <a:ext cx="5486943" cy="804876"/>
          </a:xfrm>
        </p:spPr>
        <p:txBody>
          <a:bodyPr/>
          <a:lstStyle>
            <a:lvl1pPr marL="0" indent="0">
              <a:buNone/>
              <a:defRPr sz="1200"/>
            </a:lvl1pPr>
            <a:lvl2pPr marL="398893" indent="0">
              <a:buNone/>
              <a:defRPr sz="1100"/>
            </a:lvl2pPr>
            <a:lvl3pPr marL="797794" indent="0">
              <a:buNone/>
              <a:defRPr sz="900"/>
            </a:lvl3pPr>
            <a:lvl4pPr marL="1196702" indent="0">
              <a:buNone/>
              <a:defRPr sz="800"/>
            </a:lvl4pPr>
            <a:lvl5pPr marL="1595604" indent="0">
              <a:buNone/>
              <a:defRPr sz="800"/>
            </a:lvl5pPr>
            <a:lvl6pPr marL="1994509" indent="0">
              <a:buNone/>
              <a:defRPr sz="800"/>
            </a:lvl6pPr>
            <a:lvl7pPr marL="2393409" indent="0">
              <a:buNone/>
              <a:defRPr sz="800"/>
            </a:lvl7pPr>
            <a:lvl8pPr marL="2792310" indent="0">
              <a:buNone/>
              <a:defRPr sz="800"/>
            </a:lvl8pPr>
            <a:lvl9pPr marL="3191212" indent="0">
              <a:buNone/>
              <a:defRPr sz="800"/>
            </a:lvl9pPr>
          </a:lstStyle>
          <a:p>
            <a:pPr lvl="0"/>
            <a:r>
              <a:rPr lang="en-US" smtClean="0"/>
              <a:t>Click to edit Master text styles</a:t>
            </a:r>
          </a:p>
        </p:txBody>
      </p:sp>
    </p:spTree>
    <p:extLst>
      <p:ext uri="{BB962C8B-B14F-4D97-AF65-F5344CB8AC3E}">
        <p14:creationId xmlns:p14="http://schemas.microsoft.com/office/powerpoint/2010/main" val="1756874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7239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45315" y="228937"/>
            <a:ext cx="1551602" cy="589762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7794" y="228937"/>
            <a:ext cx="4527204" cy="5897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4323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extBox 3"/>
          <p:cNvSpPr txBox="1"/>
          <p:nvPr userDrawn="1"/>
        </p:nvSpPr>
        <p:spPr>
          <a:xfrm>
            <a:off x="7681913" y="6664325"/>
            <a:ext cx="1135062" cy="230188"/>
          </a:xfrm>
          <a:prstGeom prst="rect">
            <a:avLst/>
          </a:prstGeom>
          <a:noFill/>
          <a:ln>
            <a:noFill/>
          </a:ln>
        </p:spPr>
        <p:txBody>
          <a:bodyPr lIns="81639" tIns="40820" rIns="81639" bIns="40820" compatLnSpc="0">
            <a:spAutoFit/>
          </a:bodyPr>
          <a:lstStyle/>
          <a:p>
            <a:pPr hangingPunct="0">
              <a:defRPr/>
            </a:pPr>
            <a:r>
              <a:rPr kumimoji="1" lang="de-DE" sz="1000" b="1" dirty="0">
                <a:solidFill>
                  <a:srgbClr val="008887"/>
                </a:solidFill>
                <a:ea typeface="SimSun" pitchFamily="2"/>
                <a:cs typeface="Arial" pitchFamily="34" charset="0"/>
              </a:rPr>
              <a:t>www.iclei.org</a:t>
            </a:r>
          </a:p>
        </p:txBody>
      </p:sp>
      <p:sp>
        <p:nvSpPr>
          <p:cNvPr id="7" name="Content Placeholder 2"/>
          <p:cNvSpPr>
            <a:spLocks noGrp="1"/>
          </p:cNvSpPr>
          <p:nvPr>
            <p:ph idx="1"/>
          </p:nvPr>
        </p:nvSpPr>
        <p:spPr>
          <a:xfrm>
            <a:off x="701280" y="1631691"/>
            <a:ext cx="7986241" cy="4494712"/>
          </a:xfrm>
        </p:spPr>
        <p:txBody>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2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96960" y="486770"/>
            <a:ext cx="8229600" cy="1144921"/>
          </a:xfrm>
        </p:spPr>
        <p:txBody>
          <a:bodyPr/>
          <a:lstStyle>
            <a:lvl1pPr algn="l">
              <a:defRPr sz="3300" b="1">
                <a:solidFill>
                  <a:srgbClr val="008887"/>
                </a:solidFill>
              </a:defRPr>
            </a:lvl1pPr>
          </a:lstStyle>
          <a:p>
            <a:r>
              <a:rPr lang="en-US" smtClean="0"/>
              <a:t>Click to edit Master title style</a:t>
            </a:r>
            <a:endParaRPr lang="en-US" dirty="0"/>
          </a:p>
        </p:txBody>
      </p:sp>
      <p:sp>
        <p:nvSpPr>
          <p:cNvPr id="5" name="Slide Number Placeholder 1"/>
          <p:cNvSpPr>
            <a:spLocks noGrp="1"/>
          </p:cNvSpPr>
          <p:nvPr>
            <p:ph type="sldNum" sz="quarter" idx="10"/>
          </p:nvPr>
        </p:nvSpPr>
        <p:spPr>
          <a:xfrm>
            <a:off x="6556375" y="6246813"/>
            <a:ext cx="2130425" cy="474662"/>
          </a:xfrm>
          <a:prstGeom prst="rect">
            <a:avLst/>
          </a:prstGeom>
        </p:spPr>
        <p:txBody>
          <a:bodyPr lIns="82945" tIns="41473" rIns="82945" bIns="41473"/>
          <a:lstStyle>
            <a:lvl1pPr>
              <a:defRPr>
                <a:latin typeface="Arial" pitchFamily="34" charset="0"/>
                <a:ea typeface="宋体" pitchFamily="2" charset="-122"/>
                <a:cs typeface="+mn-cs"/>
              </a:defRPr>
            </a:lvl1pPr>
          </a:lstStyle>
          <a:p>
            <a:pPr fontAlgn="base">
              <a:spcBef>
                <a:spcPct val="0"/>
              </a:spcBef>
              <a:spcAft>
                <a:spcPct val="0"/>
              </a:spcAft>
              <a:defRPr/>
            </a:pPr>
            <a:fld id="{BA0D0094-4E8A-4D10-A71E-4E7A8692BC34}" type="slidenum">
              <a:rPr kumimoji="1">
                <a:solidFill>
                  <a:srgbClr val="000000"/>
                </a:solidFill>
              </a:rPr>
              <a:pPr fontAlgn="base">
                <a:spcBef>
                  <a:spcPct val="0"/>
                </a:spcBef>
                <a:spcAft>
                  <a:spcPct val="0"/>
                </a:spcAft>
                <a:defRPr/>
              </a:pPr>
              <a:t>‹#›</a:t>
            </a:fld>
            <a:endParaRPr kumimoji="1">
              <a:solidFill>
                <a:srgbClr val="000000"/>
              </a:solidFill>
            </a:endParaRPr>
          </a:p>
        </p:txBody>
      </p:sp>
      <p:sp>
        <p:nvSpPr>
          <p:cNvPr id="6" name="Date Placeholder 2"/>
          <p:cNvSpPr>
            <a:spLocks noGrp="1"/>
          </p:cNvSpPr>
          <p:nvPr>
            <p:ph type="dt" sz="half" idx="11"/>
          </p:nvPr>
        </p:nvSpPr>
        <p:spPr>
          <a:xfrm>
            <a:off x="457200" y="6246813"/>
            <a:ext cx="2130425" cy="474662"/>
          </a:xfrm>
          <a:prstGeom prst="rect">
            <a:avLst/>
          </a:prstGeom>
        </p:spPr>
        <p:txBody>
          <a:bodyPr lIns="82945" tIns="41473" rIns="82945" bIns="41473"/>
          <a:lstStyle>
            <a:lvl1pPr>
              <a:defRPr>
                <a:latin typeface="Arial" pitchFamily="34" charset="0"/>
                <a:ea typeface="宋体" pitchFamily="2" charset="-122"/>
                <a:cs typeface="+mn-cs"/>
              </a:defRPr>
            </a:lvl1pPr>
          </a:lstStyle>
          <a:p>
            <a:pPr fontAlgn="base">
              <a:spcBef>
                <a:spcPct val="0"/>
              </a:spcBef>
              <a:spcAft>
                <a:spcPct val="0"/>
              </a:spcAft>
              <a:defRPr/>
            </a:pPr>
            <a:endParaRPr kumimoji="1">
              <a:solidFill>
                <a:srgbClr val="000000"/>
              </a:solidFill>
            </a:endParaRPr>
          </a:p>
        </p:txBody>
      </p:sp>
      <p:sp>
        <p:nvSpPr>
          <p:cNvPr id="9" name="Footer Placeholder 3"/>
          <p:cNvSpPr>
            <a:spLocks noGrp="1"/>
          </p:cNvSpPr>
          <p:nvPr>
            <p:ph type="ftr" sz="quarter" idx="12"/>
          </p:nvPr>
        </p:nvSpPr>
        <p:spPr>
          <a:xfrm>
            <a:off x="3127375" y="6246813"/>
            <a:ext cx="2897188" cy="474662"/>
          </a:xfrm>
          <a:prstGeom prst="rect">
            <a:avLst/>
          </a:prstGeom>
        </p:spPr>
        <p:txBody>
          <a:bodyPr lIns="82945" tIns="41473" rIns="82945" bIns="41473"/>
          <a:lstStyle>
            <a:lvl1pPr>
              <a:defRPr>
                <a:latin typeface="Arial" pitchFamily="34" charset="0"/>
                <a:ea typeface="宋体" pitchFamily="2" charset="-122"/>
                <a:cs typeface="+mn-cs"/>
              </a:defRPr>
            </a:lvl1pPr>
          </a:lstStyle>
          <a:p>
            <a:pPr fontAlgn="base">
              <a:spcBef>
                <a:spcPct val="0"/>
              </a:spcBef>
              <a:spcAft>
                <a:spcPct val="0"/>
              </a:spcAft>
              <a:defRPr/>
            </a:pPr>
            <a:endParaRPr kumimoji="1">
              <a:solidFill>
                <a:srgbClr val="000000"/>
              </a:solidFill>
            </a:endParaRPr>
          </a:p>
        </p:txBody>
      </p:sp>
    </p:spTree>
    <p:extLst>
      <p:ext uri="{BB962C8B-B14F-4D97-AF65-F5344CB8AC3E}">
        <p14:creationId xmlns:p14="http://schemas.microsoft.com/office/powerpoint/2010/main" val="2715817914"/>
      </p:ext>
    </p:extLst>
  </p:cSld>
  <p:clrMapOvr>
    <a:masterClrMapping/>
  </p:clrMapOvr>
  <p:transition spd="slow"/>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2260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7F42D-B03A-4988-8BAD-664CD1071F92}"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23194334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F42D-B03A-4988-8BAD-664CD1071F92}"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380673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F42D-B03A-4988-8BAD-664CD1071F92}"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346168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F42D-B03A-4988-8BAD-664CD1071F92}"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198753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F42D-B03A-4988-8BAD-664CD1071F92}"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408007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7F42D-B03A-4988-8BAD-664CD1071F92}"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42310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7F42D-B03A-4988-8BAD-664CD1071F92}"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1473C-7F3D-43C6-B448-B9229690EE74}" type="slidenum">
              <a:rPr lang="en-US" smtClean="0"/>
              <a:t>‹#›</a:t>
            </a:fld>
            <a:endParaRPr lang="en-US"/>
          </a:p>
        </p:txBody>
      </p:sp>
    </p:spTree>
    <p:extLst>
      <p:ext uri="{BB962C8B-B14F-4D97-AF65-F5344CB8AC3E}">
        <p14:creationId xmlns:p14="http://schemas.microsoft.com/office/powerpoint/2010/main" val="113031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7F42D-B03A-4988-8BAD-664CD1071F92}" type="datetimeFigureOut">
              <a:rPr lang="en-US" smtClean="0"/>
              <a:t>2/10/2016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473C-7F3D-43C6-B448-B9229690EE74}" type="slidenum">
              <a:rPr lang="en-US" smtClean="0"/>
              <a:t>‹#›</a:t>
            </a:fld>
            <a:endParaRPr lang="en-US"/>
          </a:p>
        </p:txBody>
      </p:sp>
      <p:sp>
        <p:nvSpPr>
          <p:cNvPr id="8" name="Rectangle 9"/>
          <p:cNvSpPr>
            <a:spLocks noChangeArrowheads="1"/>
          </p:cNvSpPr>
          <p:nvPr userDrawn="1"/>
        </p:nvSpPr>
        <p:spPr bwMode="auto">
          <a:xfrm>
            <a:off x="0" y="6669088"/>
            <a:ext cx="7092950" cy="188912"/>
          </a:xfrm>
          <a:prstGeom prst="rect">
            <a:avLst/>
          </a:prstGeom>
          <a:solidFill>
            <a:srgbClr val="008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63" tIns="39882" rIns="79763" bIns="39882" anchor="ctr"/>
          <a:lstStyle>
            <a:lvl1pPr eaLnBrk="0" hangingPunct="0">
              <a:defRPr kumimoji="1">
                <a:solidFill>
                  <a:schemeClr val="tx1"/>
                </a:solidFill>
                <a:latin typeface="Arial" charset="0"/>
                <a:ea typeface="宋体" pitchFamily="2" charset="-122"/>
              </a:defRPr>
            </a:lvl1pPr>
            <a:lvl2pPr marL="742950" indent="-285750" eaLnBrk="0" hangingPunct="0">
              <a:defRPr kumimoji="1">
                <a:solidFill>
                  <a:schemeClr val="tx1"/>
                </a:solidFill>
                <a:latin typeface="Arial" charset="0"/>
                <a:ea typeface="宋体" pitchFamily="2" charset="-122"/>
              </a:defRPr>
            </a:lvl2pPr>
            <a:lvl3pPr marL="1143000" indent="-228600" eaLnBrk="0" hangingPunct="0">
              <a:defRPr kumimoji="1">
                <a:solidFill>
                  <a:schemeClr val="tx1"/>
                </a:solidFill>
                <a:latin typeface="Arial" charset="0"/>
                <a:ea typeface="宋体" pitchFamily="2" charset="-122"/>
              </a:defRPr>
            </a:lvl3pPr>
            <a:lvl4pPr marL="1600200" indent="-228600" eaLnBrk="0" hangingPunct="0">
              <a:defRPr kumimoji="1">
                <a:solidFill>
                  <a:schemeClr val="tx1"/>
                </a:solidFill>
                <a:latin typeface="Arial" charset="0"/>
                <a:ea typeface="宋体" pitchFamily="2" charset="-122"/>
              </a:defRPr>
            </a:lvl4pPr>
            <a:lvl5pPr marL="2057400" indent="-228600" eaLnBrk="0" hangingPunct="0">
              <a:defRPr kumimoji="1">
                <a:solidFill>
                  <a:schemeClr val="tx1"/>
                </a:solidFill>
                <a:latin typeface="Arial" charset="0"/>
                <a:ea typeface="宋体" pitchFamily="2" charset="-122"/>
              </a:defRPr>
            </a:lvl5pPr>
            <a:lvl6pPr marL="2514600" indent="-228600" eaLnBrk="0" fontAlgn="base" hangingPunct="0">
              <a:spcBef>
                <a:spcPct val="0"/>
              </a:spcBef>
              <a:spcAft>
                <a:spcPct val="0"/>
              </a:spcAft>
              <a:defRPr kumimoji="1">
                <a:solidFill>
                  <a:schemeClr val="tx1"/>
                </a:solidFill>
                <a:latin typeface="Arial" charset="0"/>
                <a:ea typeface="宋体" pitchFamily="2" charset="-122"/>
              </a:defRPr>
            </a:lvl6pPr>
            <a:lvl7pPr marL="2971800" indent="-228600" eaLnBrk="0" fontAlgn="base" hangingPunct="0">
              <a:spcBef>
                <a:spcPct val="0"/>
              </a:spcBef>
              <a:spcAft>
                <a:spcPct val="0"/>
              </a:spcAft>
              <a:defRPr kumimoji="1">
                <a:solidFill>
                  <a:schemeClr val="tx1"/>
                </a:solidFill>
                <a:latin typeface="Arial" charset="0"/>
                <a:ea typeface="宋体" pitchFamily="2" charset="-122"/>
              </a:defRPr>
            </a:lvl7pPr>
            <a:lvl8pPr marL="3429000" indent="-228600" eaLnBrk="0" fontAlgn="base" hangingPunct="0">
              <a:spcBef>
                <a:spcPct val="0"/>
              </a:spcBef>
              <a:spcAft>
                <a:spcPct val="0"/>
              </a:spcAft>
              <a:defRPr kumimoji="1">
                <a:solidFill>
                  <a:schemeClr val="tx1"/>
                </a:solidFill>
                <a:latin typeface="Arial" charset="0"/>
                <a:ea typeface="宋体" pitchFamily="2" charset="-122"/>
              </a:defRPr>
            </a:lvl8pPr>
            <a:lvl9pPr marL="3886200" indent="-228600" eaLnBrk="0" fontAlgn="base" hangingPunct="0">
              <a:spcBef>
                <a:spcPct val="0"/>
              </a:spcBef>
              <a:spcAft>
                <a:spcPct val="0"/>
              </a:spcAft>
              <a:defRPr kumimoji="1">
                <a:solidFill>
                  <a:schemeClr val="tx1"/>
                </a:solidFill>
                <a:latin typeface="Arial" charset="0"/>
                <a:ea typeface="宋体" pitchFamily="2" charset="-122"/>
              </a:defRPr>
            </a:lvl9pPr>
          </a:lstStyle>
          <a:p>
            <a:pPr eaLnBrk="1" hangingPunct="1">
              <a:spcBef>
                <a:spcPct val="20000"/>
              </a:spcBef>
              <a:buClr>
                <a:srgbClr val="FFE144"/>
              </a:buClr>
              <a:buFont typeface="Arial" charset="0"/>
              <a:buNone/>
              <a:defRPr/>
            </a:pPr>
            <a:endParaRPr kumimoji="0" lang="en-GB" altLang="zh-CN" sz="1100" b="1" smtClean="0">
              <a:solidFill>
                <a:srgbClr val="000000"/>
              </a:solidFill>
              <a:cs typeface="Arial" charset="0"/>
            </a:endParaRPr>
          </a:p>
        </p:txBody>
      </p:sp>
      <p:sp>
        <p:nvSpPr>
          <p:cNvPr id="9" name="Rectangle 7"/>
          <p:cNvSpPr>
            <a:spLocks noChangeArrowheads="1"/>
          </p:cNvSpPr>
          <p:nvPr userDrawn="1"/>
        </p:nvSpPr>
        <p:spPr bwMode="auto">
          <a:xfrm>
            <a:off x="0" y="0"/>
            <a:ext cx="7092950" cy="188913"/>
          </a:xfrm>
          <a:prstGeom prst="rect">
            <a:avLst/>
          </a:prstGeom>
          <a:solidFill>
            <a:srgbClr val="FFE1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63" tIns="39882" rIns="79763" bIns="39882" anchor="ctr"/>
          <a:lstStyle>
            <a:lvl1pPr eaLnBrk="0" hangingPunct="0">
              <a:defRPr kumimoji="1">
                <a:solidFill>
                  <a:schemeClr val="tx1"/>
                </a:solidFill>
                <a:latin typeface="Arial" charset="0"/>
                <a:ea typeface="宋体" pitchFamily="2" charset="-122"/>
              </a:defRPr>
            </a:lvl1pPr>
            <a:lvl2pPr marL="742950" indent="-285750" eaLnBrk="0" hangingPunct="0">
              <a:defRPr kumimoji="1">
                <a:solidFill>
                  <a:schemeClr val="tx1"/>
                </a:solidFill>
                <a:latin typeface="Arial" charset="0"/>
                <a:ea typeface="宋体" pitchFamily="2" charset="-122"/>
              </a:defRPr>
            </a:lvl2pPr>
            <a:lvl3pPr marL="1143000" indent="-228600" eaLnBrk="0" hangingPunct="0">
              <a:defRPr kumimoji="1">
                <a:solidFill>
                  <a:schemeClr val="tx1"/>
                </a:solidFill>
                <a:latin typeface="Arial" charset="0"/>
                <a:ea typeface="宋体" pitchFamily="2" charset="-122"/>
              </a:defRPr>
            </a:lvl3pPr>
            <a:lvl4pPr marL="1600200" indent="-228600" eaLnBrk="0" hangingPunct="0">
              <a:defRPr kumimoji="1">
                <a:solidFill>
                  <a:schemeClr val="tx1"/>
                </a:solidFill>
                <a:latin typeface="Arial" charset="0"/>
                <a:ea typeface="宋体" pitchFamily="2" charset="-122"/>
              </a:defRPr>
            </a:lvl4pPr>
            <a:lvl5pPr marL="2057400" indent="-228600" eaLnBrk="0" hangingPunct="0">
              <a:defRPr kumimoji="1">
                <a:solidFill>
                  <a:schemeClr val="tx1"/>
                </a:solidFill>
                <a:latin typeface="Arial" charset="0"/>
                <a:ea typeface="宋体" pitchFamily="2" charset="-122"/>
              </a:defRPr>
            </a:lvl5pPr>
            <a:lvl6pPr marL="2514600" indent="-228600" eaLnBrk="0" fontAlgn="base" hangingPunct="0">
              <a:spcBef>
                <a:spcPct val="0"/>
              </a:spcBef>
              <a:spcAft>
                <a:spcPct val="0"/>
              </a:spcAft>
              <a:defRPr kumimoji="1">
                <a:solidFill>
                  <a:schemeClr val="tx1"/>
                </a:solidFill>
                <a:latin typeface="Arial" charset="0"/>
                <a:ea typeface="宋体" pitchFamily="2" charset="-122"/>
              </a:defRPr>
            </a:lvl6pPr>
            <a:lvl7pPr marL="2971800" indent="-228600" eaLnBrk="0" fontAlgn="base" hangingPunct="0">
              <a:spcBef>
                <a:spcPct val="0"/>
              </a:spcBef>
              <a:spcAft>
                <a:spcPct val="0"/>
              </a:spcAft>
              <a:defRPr kumimoji="1">
                <a:solidFill>
                  <a:schemeClr val="tx1"/>
                </a:solidFill>
                <a:latin typeface="Arial" charset="0"/>
                <a:ea typeface="宋体" pitchFamily="2" charset="-122"/>
              </a:defRPr>
            </a:lvl7pPr>
            <a:lvl8pPr marL="3429000" indent="-228600" eaLnBrk="0" fontAlgn="base" hangingPunct="0">
              <a:spcBef>
                <a:spcPct val="0"/>
              </a:spcBef>
              <a:spcAft>
                <a:spcPct val="0"/>
              </a:spcAft>
              <a:defRPr kumimoji="1">
                <a:solidFill>
                  <a:schemeClr val="tx1"/>
                </a:solidFill>
                <a:latin typeface="Arial" charset="0"/>
                <a:ea typeface="宋体" pitchFamily="2" charset="-122"/>
              </a:defRPr>
            </a:lvl8pPr>
            <a:lvl9pPr marL="3886200" indent="-228600" eaLnBrk="0" fontAlgn="base" hangingPunct="0">
              <a:spcBef>
                <a:spcPct val="0"/>
              </a:spcBef>
              <a:spcAft>
                <a:spcPct val="0"/>
              </a:spcAft>
              <a:defRPr kumimoji="1">
                <a:solidFill>
                  <a:schemeClr val="tx1"/>
                </a:solidFill>
                <a:latin typeface="Arial" charset="0"/>
                <a:ea typeface="宋体" pitchFamily="2" charset="-122"/>
              </a:defRPr>
            </a:lvl9pPr>
          </a:lstStyle>
          <a:p>
            <a:pPr eaLnBrk="1" hangingPunct="1">
              <a:spcBef>
                <a:spcPct val="20000"/>
              </a:spcBef>
              <a:buClr>
                <a:srgbClr val="FFE144"/>
              </a:buClr>
              <a:buFont typeface="Arial" charset="0"/>
              <a:buChar char="●"/>
              <a:defRPr/>
            </a:pPr>
            <a:endParaRPr kumimoji="0" lang="en-GB" altLang="zh-CN" smtClean="0">
              <a:solidFill>
                <a:srgbClr val="000000"/>
              </a:solidFill>
              <a:cs typeface="Arial" charset="0"/>
            </a:endParaRPr>
          </a:p>
        </p:txBody>
      </p:sp>
      <p:sp>
        <p:nvSpPr>
          <p:cNvPr id="10" name="Rectangle 8"/>
          <p:cNvSpPr>
            <a:spLocks noChangeArrowheads="1"/>
          </p:cNvSpPr>
          <p:nvPr userDrawn="1"/>
        </p:nvSpPr>
        <p:spPr bwMode="auto">
          <a:xfrm>
            <a:off x="7054850" y="0"/>
            <a:ext cx="2089150" cy="188913"/>
          </a:xfrm>
          <a:prstGeom prst="rect">
            <a:avLst/>
          </a:prstGeom>
          <a:solidFill>
            <a:srgbClr val="FFE14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63" tIns="39882" rIns="79763" bIns="39882" anchor="ctr"/>
          <a:lstStyle>
            <a:lvl1pPr eaLnBrk="0" hangingPunct="0">
              <a:defRPr kumimoji="1">
                <a:solidFill>
                  <a:schemeClr val="tx1"/>
                </a:solidFill>
                <a:latin typeface="Arial" charset="0"/>
                <a:ea typeface="宋体" pitchFamily="2" charset="-122"/>
              </a:defRPr>
            </a:lvl1pPr>
            <a:lvl2pPr marL="742950" indent="-285750" eaLnBrk="0" hangingPunct="0">
              <a:defRPr kumimoji="1">
                <a:solidFill>
                  <a:schemeClr val="tx1"/>
                </a:solidFill>
                <a:latin typeface="Arial" charset="0"/>
                <a:ea typeface="宋体" pitchFamily="2" charset="-122"/>
              </a:defRPr>
            </a:lvl2pPr>
            <a:lvl3pPr marL="1143000" indent="-228600" eaLnBrk="0" hangingPunct="0">
              <a:defRPr kumimoji="1">
                <a:solidFill>
                  <a:schemeClr val="tx1"/>
                </a:solidFill>
                <a:latin typeface="Arial" charset="0"/>
                <a:ea typeface="宋体" pitchFamily="2" charset="-122"/>
              </a:defRPr>
            </a:lvl3pPr>
            <a:lvl4pPr marL="1600200" indent="-228600" eaLnBrk="0" hangingPunct="0">
              <a:defRPr kumimoji="1">
                <a:solidFill>
                  <a:schemeClr val="tx1"/>
                </a:solidFill>
                <a:latin typeface="Arial" charset="0"/>
                <a:ea typeface="宋体" pitchFamily="2" charset="-122"/>
              </a:defRPr>
            </a:lvl4pPr>
            <a:lvl5pPr marL="2057400" indent="-228600" eaLnBrk="0" hangingPunct="0">
              <a:defRPr kumimoji="1">
                <a:solidFill>
                  <a:schemeClr val="tx1"/>
                </a:solidFill>
                <a:latin typeface="Arial" charset="0"/>
                <a:ea typeface="宋体" pitchFamily="2" charset="-122"/>
              </a:defRPr>
            </a:lvl5pPr>
            <a:lvl6pPr marL="2514600" indent="-228600" eaLnBrk="0" fontAlgn="base" hangingPunct="0">
              <a:spcBef>
                <a:spcPct val="0"/>
              </a:spcBef>
              <a:spcAft>
                <a:spcPct val="0"/>
              </a:spcAft>
              <a:defRPr kumimoji="1">
                <a:solidFill>
                  <a:schemeClr val="tx1"/>
                </a:solidFill>
                <a:latin typeface="Arial" charset="0"/>
                <a:ea typeface="宋体" pitchFamily="2" charset="-122"/>
              </a:defRPr>
            </a:lvl6pPr>
            <a:lvl7pPr marL="2971800" indent="-228600" eaLnBrk="0" fontAlgn="base" hangingPunct="0">
              <a:spcBef>
                <a:spcPct val="0"/>
              </a:spcBef>
              <a:spcAft>
                <a:spcPct val="0"/>
              </a:spcAft>
              <a:defRPr kumimoji="1">
                <a:solidFill>
                  <a:schemeClr val="tx1"/>
                </a:solidFill>
                <a:latin typeface="Arial" charset="0"/>
                <a:ea typeface="宋体" pitchFamily="2" charset="-122"/>
              </a:defRPr>
            </a:lvl7pPr>
            <a:lvl8pPr marL="3429000" indent="-228600" eaLnBrk="0" fontAlgn="base" hangingPunct="0">
              <a:spcBef>
                <a:spcPct val="0"/>
              </a:spcBef>
              <a:spcAft>
                <a:spcPct val="0"/>
              </a:spcAft>
              <a:defRPr kumimoji="1">
                <a:solidFill>
                  <a:schemeClr val="tx1"/>
                </a:solidFill>
                <a:latin typeface="Arial" charset="0"/>
                <a:ea typeface="宋体" pitchFamily="2" charset="-122"/>
              </a:defRPr>
            </a:lvl8pPr>
            <a:lvl9pPr marL="3886200" indent="-228600" eaLnBrk="0" fontAlgn="base" hangingPunct="0">
              <a:spcBef>
                <a:spcPct val="0"/>
              </a:spcBef>
              <a:spcAft>
                <a:spcPct val="0"/>
              </a:spcAft>
              <a:defRPr kumimoji="1">
                <a:solidFill>
                  <a:schemeClr val="tx1"/>
                </a:solidFill>
                <a:latin typeface="Arial" charset="0"/>
                <a:ea typeface="宋体" pitchFamily="2" charset="-122"/>
              </a:defRPr>
            </a:lvl9pPr>
          </a:lstStyle>
          <a:p>
            <a:pPr eaLnBrk="1" hangingPunct="1">
              <a:spcBef>
                <a:spcPct val="20000"/>
              </a:spcBef>
              <a:buClr>
                <a:srgbClr val="FFE144"/>
              </a:buClr>
              <a:buFont typeface="Arial" charset="0"/>
              <a:buChar char="●"/>
              <a:defRPr/>
            </a:pPr>
            <a:endParaRPr kumimoji="0" lang="en-GB" altLang="zh-CN" smtClean="0">
              <a:solidFill>
                <a:srgbClr val="000000"/>
              </a:solidFill>
              <a:cs typeface="Arial" charset="0"/>
            </a:endParaRPr>
          </a:p>
        </p:txBody>
      </p:sp>
      <p:sp>
        <p:nvSpPr>
          <p:cNvPr id="11" name="Rectangle 10"/>
          <p:cNvSpPr>
            <a:spLocks noChangeArrowheads="1"/>
          </p:cNvSpPr>
          <p:nvPr userDrawn="1"/>
        </p:nvSpPr>
        <p:spPr bwMode="auto">
          <a:xfrm>
            <a:off x="7054850" y="6669088"/>
            <a:ext cx="2089150" cy="188912"/>
          </a:xfrm>
          <a:prstGeom prst="rect">
            <a:avLst/>
          </a:prstGeom>
          <a:solidFill>
            <a:srgbClr val="0087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63" tIns="39882" rIns="79763" bIns="39882" anchor="ctr"/>
          <a:lstStyle>
            <a:lvl1pPr eaLnBrk="0" hangingPunct="0">
              <a:defRPr kumimoji="1">
                <a:solidFill>
                  <a:schemeClr val="tx1"/>
                </a:solidFill>
                <a:latin typeface="Arial" charset="0"/>
                <a:ea typeface="宋体" pitchFamily="2" charset="-122"/>
              </a:defRPr>
            </a:lvl1pPr>
            <a:lvl2pPr marL="742950" indent="-285750" eaLnBrk="0" hangingPunct="0">
              <a:defRPr kumimoji="1">
                <a:solidFill>
                  <a:schemeClr val="tx1"/>
                </a:solidFill>
                <a:latin typeface="Arial" charset="0"/>
                <a:ea typeface="宋体" pitchFamily="2" charset="-122"/>
              </a:defRPr>
            </a:lvl2pPr>
            <a:lvl3pPr marL="1143000" indent="-228600" eaLnBrk="0" hangingPunct="0">
              <a:defRPr kumimoji="1">
                <a:solidFill>
                  <a:schemeClr val="tx1"/>
                </a:solidFill>
                <a:latin typeface="Arial" charset="0"/>
                <a:ea typeface="宋体" pitchFamily="2" charset="-122"/>
              </a:defRPr>
            </a:lvl3pPr>
            <a:lvl4pPr marL="1600200" indent="-228600" eaLnBrk="0" hangingPunct="0">
              <a:defRPr kumimoji="1">
                <a:solidFill>
                  <a:schemeClr val="tx1"/>
                </a:solidFill>
                <a:latin typeface="Arial" charset="0"/>
                <a:ea typeface="宋体" pitchFamily="2" charset="-122"/>
              </a:defRPr>
            </a:lvl4pPr>
            <a:lvl5pPr marL="2057400" indent="-228600" eaLnBrk="0" hangingPunct="0">
              <a:defRPr kumimoji="1">
                <a:solidFill>
                  <a:schemeClr val="tx1"/>
                </a:solidFill>
                <a:latin typeface="Arial" charset="0"/>
                <a:ea typeface="宋体" pitchFamily="2" charset="-122"/>
              </a:defRPr>
            </a:lvl5pPr>
            <a:lvl6pPr marL="2514600" indent="-228600" eaLnBrk="0" fontAlgn="base" hangingPunct="0">
              <a:spcBef>
                <a:spcPct val="0"/>
              </a:spcBef>
              <a:spcAft>
                <a:spcPct val="0"/>
              </a:spcAft>
              <a:defRPr kumimoji="1">
                <a:solidFill>
                  <a:schemeClr val="tx1"/>
                </a:solidFill>
                <a:latin typeface="Arial" charset="0"/>
                <a:ea typeface="宋体" pitchFamily="2" charset="-122"/>
              </a:defRPr>
            </a:lvl6pPr>
            <a:lvl7pPr marL="2971800" indent="-228600" eaLnBrk="0" fontAlgn="base" hangingPunct="0">
              <a:spcBef>
                <a:spcPct val="0"/>
              </a:spcBef>
              <a:spcAft>
                <a:spcPct val="0"/>
              </a:spcAft>
              <a:defRPr kumimoji="1">
                <a:solidFill>
                  <a:schemeClr val="tx1"/>
                </a:solidFill>
                <a:latin typeface="Arial" charset="0"/>
                <a:ea typeface="宋体" pitchFamily="2" charset="-122"/>
              </a:defRPr>
            </a:lvl7pPr>
            <a:lvl8pPr marL="3429000" indent="-228600" eaLnBrk="0" fontAlgn="base" hangingPunct="0">
              <a:spcBef>
                <a:spcPct val="0"/>
              </a:spcBef>
              <a:spcAft>
                <a:spcPct val="0"/>
              </a:spcAft>
              <a:defRPr kumimoji="1">
                <a:solidFill>
                  <a:schemeClr val="tx1"/>
                </a:solidFill>
                <a:latin typeface="Arial" charset="0"/>
                <a:ea typeface="宋体" pitchFamily="2" charset="-122"/>
              </a:defRPr>
            </a:lvl8pPr>
            <a:lvl9pPr marL="3886200" indent="-228600" eaLnBrk="0" fontAlgn="base" hangingPunct="0">
              <a:spcBef>
                <a:spcPct val="0"/>
              </a:spcBef>
              <a:spcAft>
                <a:spcPct val="0"/>
              </a:spcAft>
              <a:defRPr kumimoji="1">
                <a:solidFill>
                  <a:schemeClr val="tx1"/>
                </a:solidFill>
                <a:latin typeface="Arial" charset="0"/>
                <a:ea typeface="宋体" pitchFamily="2" charset="-122"/>
              </a:defRPr>
            </a:lvl9pPr>
          </a:lstStyle>
          <a:p>
            <a:pPr eaLnBrk="1" hangingPunct="1">
              <a:spcBef>
                <a:spcPct val="20000"/>
              </a:spcBef>
              <a:buClr>
                <a:srgbClr val="FFE144"/>
              </a:buClr>
              <a:buFont typeface="Arial" charset="0"/>
              <a:buChar char="●"/>
              <a:defRPr/>
            </a:pPr>
            <a:endParaRPr kumimoji="0" lang="en-GB" altLang="zh-CN" smtClean="0">
              <a:solidFill>
                <a:srgbClr val="000000"/>
              </a:solidFill>
              <a:cs typeface="Arial" charset="0"/>
            </a:endParaRPr>
          </a:p>
        </p:txBody>
      </p:sp>
      <p:sp>
        <p:nvSpPr>
          <p:cNvPr id="12" name="Text Box 14"/>
          <p:cNvSpPr txBox="1">
            <a:spLocks noChangeArrowheads="1"/>
          </p:cNvSpPr>
          <p:nvPr userDrawn="1"/>
        </p:nvSpPr>
        <p:spPr bwMode="auto">
          <a:xfrm>
            <a:off x="7712075" y="6678613"/>
            <a:ext cx="1108075" cy="168275"/>
          </a:xfrm>
          <a:prstGeom prst="rect">
            <a:avLst/>
          </a:prstGeom>
          <a:noFill/>
          <a:ln>
            <a:noFill/>
          </a:ln>
          <a:effectLst/>
          <a:extLst/>
        </p:spPr>
        <p:txBody>
          <a:bodyPr lIns="0" tIns="0" rIns="0" bIns="0">
            <a:spAutoFit/>
          </a:bodyPr>
          <a:lstStyle>
            <a:lvl1pPr defTabSz="995363">
              <a:spcBef>
                <a:spcPct val="0"/>
              </a:spcBef>
              <a:defRPr>
                <a:solidFill>
                  <a:schemeClr val="tx1"/>
                </a:solidFill>
                <a:latin typeface="Arial" pitchFamily="34" charset="0"/>
              </a:defRPr>
            </a:lvl1pPr>
            <a:lvl2pPr marL="498475" defTabSz="995363">
              <a:spcBef>
                <a:spcPct val="0"/>
              </a:spcBef>
              <a:defRPr>
                <a:solidFill>
                  <a:schemeClr val="tx1"/>
                </a:solidFill>
                <a:latin typeface="Arial" pitchFamily="34" charset="0"/>
              </a:defRPr>
            </a:lvl2pPr>
            <a:lvl3pPr marL="995363" defTabSz="995363">
              <a:spcBef>
                <a:spcPct val="0"/>
              </a:spcBef>
              <a:defRPr>
                <a:solidFill>
                  <a:schemeClr val="tx1"/>
                </a:solidFill>
                <a:latin typeface="Arial" pitchFamily="34" charset="0"/>
              </a:defRPr>
            </a:lvl3pPr>
            <a:lvl4pPr marL="1493838" defTabSz="995363">
              <a:spcBef>
                <a:spcPct val="0"/>
              </a:spcBef>
              <a:defRPr>
                <a:solidFill>
                  <a:schemeClr val="tx1"/>
                </a:solidFill>
                <a:latin typeface="Arial" pitchFamily="34" charset="0"/>
              </a:defRPr>
            </a:lvl4pPr>
            <a:lvl5pPr marL="1990725" defTabSz="995363">
              <a:spcBef>
                <a:spcPct val="0"/>
              </a:spcBef>
              <a:defRPr>
                <a:solidFill>
                  <a:schemeClr val="tx1"/>
                </a:solidFill>
                <a:latin typeface="Arial" pitchFamily="34" charset="0"/>
              </a:defRPr>
            </a:lvl5pPr>
            <a:lvl6pPr marL="2447925" defTabSz="995363" fontAlgn="base">
              <a:spcBef>
                <a:spcPct val="0"/>
              </a:spcBef>
              <a:spcAft>
                <a:spcPct val="0"/>
              </a:spcAft>
              <a:defRPr>
                <a:solidFill>
                  <a:schemeClr val="tx1"/>
                </a:solidFill>
                <a:latin typeface="Arial" pitchFamily="34" charset="0"/>
              </a:defRPr>
            </a:lvl6pPr>
            <a:lvl7pPr marL="2905125" defTabSz="995363" fontAlgn="base">
              <a:spcBef>
                <a:spcPct val="0"/>
              </a:spcBef>
              <a:spcAft>
                <a:spcPct val="0"/>
              </a:spcAft>
              <a:defRPr>
                <a:solidFill>
                  <a:schemeClr val="tx1"/>
                </a:solidFill>
                <a:latin typeface="Arial" pitchFamily="34" charset="0"/>
              </a:defRPr>
            </a:lvl7pPr>
            <a:lvl8pPr marL="3362325" defTabSz="995363" fontAlgn="base">
              <a:spcBef>
                <a:spcPct val="0"/>
              </a:spcBef>
              <a:spcAft>
                <a:spcPct val="0"/>
              </a:spcAft>
              <a:defRPr>
                <a:solidFill>
                  <a:schemeClr val="tx1"/>
                </a:solidFill>
                <a:latin typeface="Arial" pitchFamily="34" charset="0"/>
              </a:defRPr>
            </a:lvl8pPr>
            <a:lvl9pPr marL="3819525" defTabSz="995363" fontAlgn="base">
              <a:spcBef>
                <a:spcPct val="0"/>
              </a:spcBef>
              <a:spcAft>
                <a:spcPct val="0"/>
              </a:spcAft>
              <a:defRPr>
                <a:solidFill>
                  <a:schemeClr val="tx1"/>
                </a:solidFill>
                <a:latin typeface="Arial" pitchFamily="34" charset="0"/>
              </a:defRPr>
            </a:lvl9pPr>
          </a:lstStyle>
          <a:p>
            <a:pPr>
              <a:defRPr/>
            </a:pPr>
            <a:r>
              <a:rPr kumimoji="0" lang="de-DE" sz="1100" b="1" smtClean="0">
                <a:solidFill>
                  <a:srgbClr val="008786"/>
                </a:solidFill>
                <a:ea typeface="+mn-ea"/>
                <a:cs typeface="Arial" charset="0"/>
              </a:rPr>
              <a:t>www.iclei.org</a:t>
            </a:r>
          </a:p>
        </p:txBody>
      </p:sp>
      <p:sp>
        <p:nvSpPr>
          <p:cNvPr id="15" name="Rectangle 1"/>
          <p:cNvSpPr>
            <a:spLocks noChangeArrowheads="1"/>
          </p:cNvSpPr>
          <p:nvPr userDrawn="1"/>
        </p:nvSpPr>
        <p:spPr bwMode="auto">
          <a:xfrm>
            <a:off x="557213" y="6638925"/>
            <a:ext cx="6535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kumimoji="1">
                <a:solidFill>
                  <a:schemeClr val="tx1"/>
                </a:solidFill>
                <a:latin typeface="Arial" charset="0"/>
                <a:ea typeface="宋体" pitchFamily="2" charset="-122"/>
              </a:defRPr>
            </a:lvl1pPr>
            <a:lvl2pPr marL="742950" indent="-285750" eaLnBrk="0" hangingPunct="0">
              <a:defRPr kumimoji="1">
                <a:solidFill>
                  <a:schemeClr val="tx1"/>
                </a:solidFill>
                <a:latin typeface="Arial" charset="0"/>
                <a:ea typeface="宋体" pitchFamily="2" charset="-122"/>
              </a:defRPr>
            </a:lvl2pPr>
            <a:lvl3pPr marL="1143000" indent="-228600" eaLnBrk="0" hangingPunct="0">
              <a:defRPr kumimoji="1">
                <a:solidFill>
                  <a:schemeClr val="tx1"/>
                </a:solidFill>
                <a:latin typeface="Arial" charset="0"/>
                <a:ea typeface="宋体" pitchFamily="2" charset="-122"/>
              </a:defRPr>
            </a:lvl3pPr>
            <a:lvl4pPr marL="1600200" indent="-228600" eaLnBrk="0" hangingPunct="0">
              <a:defRPr kumimoji="1">
                <a:solidFill>
                  <a:schemeClr val="tx1"/>
                </a:solidFill>
                <a:latin typeface="Arial" charset="0"/>
                <a:ea typeface="宋体" pitchFamily="2" charset="-122"/>
              </a:defRPr>
            </a:lvl4pPr>
            <a:lvl5pPr marL="2057400" indent="-228600" eaLnBrk="0" hangingPunct="0">
              <a:defRPr kumimoji="1">
                <a:solidFill>
                  <a:schemeClr val="tx1"/>
                </a:solidFill>
                <a:latin typeface="Arial" charset="0"/>
                <a:ea typeface="宋体" pitchFamily="2" charset="-122"/>
              </a:defRPr>
            </a:lvl5pPr>
            <a:lvl6pPr marL="2514600" indent="-228600" eaLnBrk="0" fontAlgn="base" hangingPunct="0">
              <a:spcBef>
                <a:spcPct val="0"/>
              </a:spcBef>
              <a:spcAft>
                <a:spcPct val="0"/>
              </a:spcAft>
              <a:defRPr kumimoji="1">
                <a:solidFill>
                  <a:schemeClr val="tx1"/>
                </a:solidFill>
                <a:latin typeface="Arial" charset="0"/>
                <a:ea typeface="宋体" pitchFamily="2" charset="-122"/>
              </a:defRPr>
            </a:lvl6pPr>
            <a:lvl7pPr marL="2971800" indent="-228600" eaLnBrk="0" fontAlgn="base" hangingPunct="0">
              <a:spcBef>
                <a:spcPct val="0"/>
              </a:spcBef>
              <a:spcAft>
                <a:spcPct val="0"/>
              </a:spcAft>
              <a:defRPr kumimoji="1">
                <a:solidFill>
                  <a:schemeClr val="tx1"/>
                </a:solidFill>
                <a:latin typeface="Arial" charset="0"/>
                <a:ea typeface="宋体" pitchFamily="2" charset="-122"/>
              </a:defRPr>
            </a:lvl7pPr>
            <a:lvl8pPr marL="3429000" indent="-228600" eaLnBrk="0" fontAlgn="base" hangingPunct="0">
              <a:spcBef>
                <a:spcPct val="0"/>
              </a:spcBef>
              <a:spcAft>
                <a:spcPct val="0"/>
              </a:spcAft>
              <a:defRPr kumimoji="1">
                <a:solidFill>
                  <a:schemeClr val="tx1"/>
                </a:solidFill>
                <a:latin typeface="Arial" charset="0"/>
                <a:ea typeface="宋体" pitchFamily="2" charset="-122"/>
              </a:defRPr>
            </a:lvl8pPr>
            <a:lvl9pPr marL="3886200" indent="-228600" eaLnBrk="0" fontAlgn="base" hangingPunct="0">
              <a:spcBef>
                <a:spcPct val="0"/>
              </a:spcBef>
              <a:spcAft>
                <a:spcPct val="0"/>
              </a:spcAft>
              <a:defRPr kumimoji="1">
                <a:solidFill>
                  <a:schemeClr val="tx1"/>
                </a:solidFill>
                <a:latin typeface="Arial" charset="0"/>
                <a:ea typeface="宋体" pitchFamily="2" charset="-122"/>
              </a:defRPr>
            </a:lvl9pPr>
          </a:lstStyle>
          <a:p>
            <a:pPr algn="r" eaLnBrk="1" hangingPunct="1">
              <a:defRPr/>
            </a:pPr>
            <a:r>
              <a:rPr lang="de-DE" altLang="zh-TW" sz="1000" dirty="0" smtClean="0">
                <a:solidFill>
                  <a:schemeClr val="bg1"/>
                </a:solidFill>
                <a:ea typeface="新細明體" pitchFamily="18" charset="-120"/>
                <a:cs typeface="Arial" charset="0"/>
              </a:rPr>
              <a:t>COP21 Outcomes for </a:t>
            </a:r>
            <a:r>
              <a:rPr lang="de-DE" altLang="zh-TW" sz="1000" baseline="0" dirty="0" smtClean="0">
                <a:solidFill>
                  <a:schemeClr val="bg1"/>
                </a:solidFill>
                <a:ea typeface="新細明體" pitchFamily="18" charset="-120"/>
                <a:cs typeface="Arial" charset="0"/>
              </a:rPr>
              <a:t>Local and Subnational Governments</a:t>
            </a:r>
            <a:endParaRPr lang="en-US" altLang="en-US" sz="1000" dirty="0" smtClean="0">
              <a:solidFill>
                <a:schemeClr val="bg1"/>
              </a:solidFill>
              <a:ea typeface="新細明體" pitchFamily="18" charset="-120"/>
              <a:cs typeface="Arial" charset="0"/>
            </a:endParaRPr>
          </a:p>
        </p:txBody>
      </p:sp>
    </p:spTree>
    <p:extLst>
      <p:ext uri="{BB962C8B-B14F-4D97-AF65-F5344CB8AC3E}">
        <p14:creationId xmlns:p14="http://schemas.microsoft.com/office/powerpoint/2010/main" val="43779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669088"/>
            <a:ext cx="7092950" cy="188912"/>
          </a:xfrm>
          <a:prstGeom prst="rect">
            <a:avLst/>
          </a:prstGeom>
          <a:solidFill>
            <a:srgbClr val="008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83" tIns="39892" rIns="79783" bIns="39892" anchor="ctr"/>
          <a:lstStyle>
            <a:lvl1pPr eaLnBrk="0" hangingPunct="0">
              <a:defRPr kumimoji="1">
                <a:solidFill>
                  <a:schemeClr val="tx1"/>
                </a:solidFill>
                <a:latin typeface="Arial" pitchFamily="34" charset="0"/>
                <a:ea typeface="宋体" pitchFamily="2" charset="-122"/>
              </a:defRPr>
            </a:lvl1pPr>
            <a:lvl2pPr marL="742950" indent="-285750" eaLnBrk="0" hangingPunct="0">
              <a:defRPr kumimoji="1">
                <a:solidFill>
                  <a:schemeClr val="tx1"/>
                </a:solidFill>
                <a:latin typeface="Arial" pitchFamily="34" charset="0"/>
                <a:ea typeface="宋体" pitchFamily="2" charset="-122"/>
              </a:defRPr>
            </a:lvl2pPr>
            <a:lvl3pPr marL="1143000" indent="-228600" eaLnBrk="0" hangingPunct="0">
              <a:defRPr kumimoji="1">
                <a:solidFill>
                  <a:schemeClr val="tx1"/>
                </a:solidFill>
                <a:latin typeface="Arial" pitchFamily="34" charset="0"/>
                <a:ea typeface="宋体" pitchFamily="2" charset="-122"/>
              </a:defRPr>
            </a:lvl3pPr>
            <a:lvl4pPr marL="1600200" indent="-228600" eaLnBrk="0" hangingPunct="0">
              <a:defRPr kumimoji="1">
                <a:solidFill>
                  <a:schemeClr val="tx1"/>
                </a:solidFill>
                <a:latin typeface="Arial" pitchFamily="34" charset="0"/>
                <a:ea typeface="宋体" pitchFamily="2" charset="-122"/>
              </a:defRPr>
            </a:lvl4pPr>
            <a:lvl5pPr marL="2057400" indent="-228600" eaLnBrk="0" hangingPunct="0">
              <a:defRPr kumimoji="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宋体" pitchFamily="2" charset="-122"/>
              </a:defRPr>
            </a:lvl9pPr>
          </a:lstStyle>
          <a:p>
            <a:pPr eaLnBrk="1" fontAlgn="base" hangingPunct="1">
              <a:spcBef>
                <a:spcPct val="20000"/>
              </a:spcBef>
              <a:spcAft>
                <a:spcPct val="0"/>
              </a:spcAft>
              <a:buClr>
                <a:srgbClr val="FFE144"/>
              </a:buClr>
              <a:buFont typeface="Arial" pitchFamily="34" charset="0"/>
              <a:buNone/>
              <a:defRPr/>
            </a:pPr>
            <a:endParaRPr kumimoji="0" lang="en-GB" altLang="zh-CN" sz="1100" b="1" smtClean="0">
              <a:solidFill>
                <a:srgbClr val="000000"/>
              </a:solidFill>
            </a:endParaRPr>
          </a:p>
        </p:txBody>
      </p:sp>
      <p:sp>
        <p:nvSpPr>
          <p:cNvPr id="1027" name="Rectangle 2"/>
          <p:cNvSpPr>
            <a:spLocks noGrp="1" noChangeArrowheads="1"/>
          </p:cNvSpPr>
          <p:nvPr>
            <p:ph type="title"/>
          </p:nvPr>
        </p:nvSpPr>
        <p:spPr bwMode="auto">
          <a:xfrm>
            <a:off x="876300" y="457200"/>
            <a:ext cx="62103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74" tIns="43452" rIns="86874" bIns="43452" numCol="1" anchor="ctr" anchorCtr="0" compatLnSpc="1">
            <a:prstTxWarp prst="textNoShape">
              <a:avLst/>
            </a:prstTxWarp>
          </a:bodyPr>
          <a:lstStyle/>
          <a:p>
            <a:pPr lvl="0"/>
            <a:r>
              <a:rPr lang="de-DE" altLang="zh-CN" smtClean="0"/>
              <a:t>Titelmasterformat durch Klicken bearbeiten</a:t>
            </a:r>
          </a:p>
        </p:txBody>
      </p:sp>
      <p:sp>
        <p:nvSpPr>
          <p:cNvPr id="1028" name="Rectangle 3"/>
          <p:cNvSpPr>
            <a:spLocks noGrp="1" noChangeArrowheads="1"/>
          </p:cNvSpPr>
          <p:nvPr>
            <p:ph type="body" idx="1"/>
          </p:nvPr>
        </p:nvSpPr>
        <p:spPr bwMode="auto">
          <a:xfrm>
            <a:off x="887413" y="1600200"/>
            <a:ext cx="6208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74" tIns="43452" rIns="86874" bIns="43452" numCol="1" anchor="t" anchorCtr="0" compatLnSpc="1">
            <a:prstTxWarp prst="textNoShape">
              <a:avLst/>
            </a:prstTxWarp>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029" name="Rectangle 7"/>
          <p:cNvSpPr>
            <a:spLocks noChangeArrowheads="1"/>
          </p:cNvSpPr>
          <p:nvPr/>
        </p:nvSpPr>
        <p:spPr bwMode="auto">
          <a:xfrm>
            <a:off x="0" y="0"/>
            <a:ext cx="7092950" cy="188913"/>
          </a:xfrm>
          <a:prstGeom prst="rect">
            <a:avLst/>
          </a:prstGeom>
          <a:solidFill>
            <a:srgbClr val="FFE1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83" tIns="39892" rIns="79783" bIns="39892" anchor="ctr"/>
          <a:lstStyle>
            <a:lvl1pPr eaLnBrk="0" hangingPunct="0">
              <a:defRPr kumimoji="1">
                <a:solidFill>
                  <a:schemeClr val="tx1"/>
                </a:solidFill>
                <a:latin typeface="Arial" pitchFamily="34" charset="0"/>
                <a:ea typeface="宋体" pitchFamily="2" charset="-122"/>
              </a:defRPr>
            </a:lvl1pPr>
            <a:lvl2pPr marL="742950" indent="-285750" eaLnBrk="0" hangingPunct="0">
              <a:defRPr kumimoji="1">
                <a:solidFill>
                  <a:schemeClr val="tx1"/>
                </a:solidFill>
                <a:latin typeface="Arial" pitchFamily="34" charset="0"/>
                <a:ea typeface="宋体" pitchFamily="2" charset="-122"/>
              </a:defRPr>
            </a:lvl2pPr>
            <a:lvl3pPr marL="1143000" indent="-228600" eaLnBrk="0" hangingPunct="0">
              <a:defRPr kumimoji="1">
                <a:solidFill>
                  <a:schemeClr val="tx1"/>
                </a:solidFill>
                <a:latin typeface="Arial" pitchFamily="34" charset="0"/>
                <a:ea typeface="宋体" pitchFamily="2" charset="-122"/>
              </a:defRPr>
            </a:lvl3pPr>
            <a:lvl4pPr marL="1600200" indent="-228600" eaLnBrk="0" hangingPunct="0">
              <a:defRPr kumimoji="1">
                <a:solidFill>
                  <a:schemeClr val="tx1"/>
                </a:solidFill>
                <a:latin typeface="Arial" pitchFamily="34" charset="0"/>
                <a:ea typeface="宋体" pitchFamily="2" charset="-122"/>
              </a:defRPr>
            </a:lvl4pPr>
            <a:lvl5pPr marL="2057400" indent="-228600" eaLnBrk="0" hangingPunct="0">
              <a:defRPr kumimoji="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宋体" pitchFamily="2" charset="-122"/>
              </a:defRPr>
            </a:lvl9pPr>
          </a:lstStyle>
          <a:p>
            <a:pPr eaLnBrk="1" fontAlgn="base" hangingPunct="1">
              <a:spcBef>
                <a:spcPct val="20000"/>
              </a:spcBef>
              <a:spcAft>
                <a:spcPct val="0"/>
              </a:spcAft>
              <a:buClr>
                <a:srgbClr val="FFE144"/>
              </a:buClr>
              <a:buFont typeface="Arial" pitchFamily="34" charset="0"/>
              <a:buChar char="●"/>
              <a:defRPr/>
            </a:pPr>
            <a:endParaRPr kumimoji="0" lang="en-GB" altLang="zh-CN" smtClean="0">
              <a:solidFill>
                <a:srgbClr val="000000"/>
              </a:solidFill>
            </a:endParaRPr>
          </a:p>
        </p:txBody>
      </p:sp>
      <p:sp>
        <p:nvSpPr>
          <p:cNvPr id="1030" name="Rectangle 8"/>
          <p:cNvSpPr>
            <a:spLocks noChangeArrowheads="1"/>
          </p:cNvSpPr>
          <p:nvPr/>
        </p:nvSpPr>
        <p:spPr bwMode="auto">
          <a:xfrm>
            <a:off x="7054850" y="0"/>
            <a:ext cx="2089150" cy="188913"/>
          </a:xfrm>
          <a:prstGeom prst="rect">
            <a:avLst/>
          </a:prstGeom>
          <a:solidFill>
            <a:srgbClr val="FFE14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83" tIns="39892" rIns="79783" bIns="39892" anchor="ctr"/>
          <a:lstStyle>
            <a:lvl1pPr eaLnBrk="0" hangingPunct="0">
              <a:defRPr kumimoji="1">
                <a:solidFill>
                  <a:schemeClr val="tx1"/>
                </a:solidFill>
                <a:latin typeface="Arial" pitchFamily="34" charset="0"/>
                <a:ea typeface="宋体" pitchFamily="2" charset="-122"/>
              </a:defRPr>
            </a:lvl1pPr>
            <a:lvl2pPr marL="742950" indent="-285750" eaLnBrk="0" hangingPunct="0">
              <a:defRPr kumimoji="1">
                <a:solidFill>
                  <a:schemeClr val="tx1"/>
                </a:solidFill>
                <a:latin typeface="Arial" pitchFamily="34" charset="0"/>
                <a:ea typeface="宋体" pitchFamily="2" charset="-122"/>
              </a:defRPr>
            </a:lvl2pPr>
            <a:lvl3pPr marL="1143000" indent="-228600" eaLnBrk="0" hangingPunct="0">
              <a:defRPr kumimoji="1">
                <a:solidFill>
                  <a:schemeClr val="tx1"/>
                </a:solidFill>
                <a:latin typeface="Arial" pitchFamily="34" charset="0"/>
                <a:ea typeface="宋体" pitchFamily="2" charset="-122"/>
              </a:defRPr>
            </a:lvl3pPr>
            <a:lvl4pPr marL="1600200" indent="-228600" eaLnBrk="0" hangingPunct="0">
              <a:defRPr kumimoji="1">
                <a:solidFill>
                  <a:schemeClr val="tx1"/>
                </a:solidFill>
                <a:latin typeface="Arial" pitchFamily="34" charset="0"/>
                <a:ea typeface="宋体" pitchFamily="2" charset="-122"/>
              </a:defRPr>
            </a:lvl4pPr>
            <a:lvl5pPr marL="2057400" indent="-228600" eaLnBrk="0" hangingPunct="0">
              <a:defRPr kumimoji="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宋体" pitchFamily="2" charset="-122"/>
              </a:defRPr>
            </a:lvl9pPr>
          </a:lstStyle>
          <a:p>
            <a:pPr eaLnBrk="1" fontAlgn="base" hangingPunct="1">
              <a:spcBef>
                <a:spcPct val="20000"/>
              </a:spcBef>
              <a:spcAft>
                <a:spcPct val="0"/>
              </a:spcAft>
              <a:buClr>
                <a:srgbClr val="FFE144"/>
              </a:buClr>
              <a:buFont typeface="Arial" pitchFamily="34" charset="0"/>
              <a:buChar char="●"/>
              <a:defRPr/>
            </a:pPr>
            <a:endParaRPr kumimoji="0" lang="en-GB" altLang="zh-CN" smtClean="0">
              <a:solidFill>
                <a:srgbClr val="000000"/>
              </a:solidFill>
            </a:endParaRPr>
          </a:p>
        </p:txBody>
      </p:sp>
      <p:sp>
        <p:nvSpPr>
          <p:cNvPr id="1031" name="Rectangle 10"/>
          <p:cNvSpPr>
            <a:spLocks noChangeArrowheads="1"/>
          </p:cNvSpPr>
          <p:nvPr/>
        </p:nvSpPr>
        <p:spPr bwMode="auto">
          <a:xfrm>
            <a:off x="7054850" y="6669088"/>
            <a:ext cx="2089150" cy="188912"/>
          </a:xfrm>
          <a:prstGeom prst="rect">
            <a:avLst/>
          </a:prstGeom>
          <a:solidFill>
            <a:srgbClr val="0087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83" tIns="39892" rIns="79783" bIns="39892" anchor="ctr"/>
          <a:lstStyle>
            <a:lvl1pPr eaLnBrk="0" hangingPunct="0">
              <a:defRPr kumimoji="1">
                <a:solidFill>
                  <a:schemeClr val="tx1"/>
                </a:solidFill>
                <a:latin typeface="Arial" pitchFamily="34" charset="0"/>
                <a:ea typeface="宋体" pitchFamily="2" charset="-122"/>
              </a:defRPr>
            </a:lvl1pPr>
            <a:lvl2pPr marL="742950" indent="-285750" eaLnBrk="0" hangingPunct="0">
              <a:defRPr kumimoji="1">
                <a:solidFill>
                  <a:schemeClr val="tx1"/>
                </a:solidFill>
                <a:latin typeface="Arial" pitchFamily="34" charset="0"/>
                <a:ea typeface="宋体" pitchFamily="2" charset="-122"/>
              </a:defRPr>
            </a:lvl2pPr>
            <a:lvl3pPr marL="1143000" indent="-228600" eaLnBrk="0" hangingPunct="0">
              <a:defRPr kumimoji="1">
                <a:solidFill>
                  <a:schemeClr val="tx1"/>
                </a:solidFill>
                <a:latin typeface="Arial" pitchFamily="34" charset="0"/>
                <a:ea typeface="宋体" pitchFamily="2" charset="-122"/>
              </a:defRPr>
            </a:lvl3pPr>
            <a:lvl4pPr marL="1600200" indent="-228600" eaLnBrk="0" hangingPunct="0">
              <a:defRPr kumimoji="1">
                <a:solidFill>
                  <a:schemeClr val="tx1"/>
                </a:solidFill>
                <a:latin typeface="Arial" pitchFamily="34" charset="0"/>
                <a:ea typeface="宋体" pitchFamily="2" charset="-122"/>
              </a:defRPr>
            </a:lvl4pPr>
            <a:lvl5pPr marL="2057400" indent="-228600" eaLnBrk="0" hangingPunct="0">
              <a:defRPr kumimoji="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Arial" pitchFamily="34" charset="0"/>
                <a:ea typeface="宋体" pitchFamily="2" charset="-122"/>
              </a:defRPr>
            </a:lvl9pPr>
          </a:lstStyle>
          <a:p>
            <a:pPr eaLnBrk="1" fontAlgn="base" hangingPunct="1">
              <a:spcBef>
                <a:spcPct val="20000"/>
              </a:spcBef>
              <a:spcAft>
                <a:spcPct val="0"/>
              </a:spcAft>
              <a:buClr>
                <a:srgbClr val="FFE144"/>
              </a:buClr>
              <a:buFont typeface="Arial" pitchFamily="34" charset="0"/>
              <a:buChar char="●"/>
              <a:defRPr/>
            </a:pPr>
            <a:endParaRPr kumimoji="0" lang="en-GB" altLang="zh-CN" smtClean="0">
              <a:solidFill>
                <a:srgbClr val="000000"/>
              </a:solidFill>
            </a:endParaRPr>
          </a:p>
        </p:txBody>
      </p:sp>
      <p:sp>
        <p:nvSpPr>
          <p:cNvPr id="1038" name="Text Box 14"/>
          <p:cNvSpPr txBox="1">
            <a:spLocks noChangeArrowheads="1"/>
          </p:cNvSpPr>
          <p:nvPr/>
        </p:nvSpPr>
        <p:spPr bwMode="auto">
          <a:xfrm>
            <a:off x="7712075" y="6678613"/>
            <a:ext cx="1108075" cy="168275"/>
          </a:xfrm>
          <a:prstGeom prst="rect">
            <a:avLst/>
          </a:prstGeom>
          <a:noFill/>
          <a:ln>
            <a:noFill/>
          </a:ln>
          <a:effectLst/>
          <a:extLst/>
        </p:spPr>
        <p:txBody>
          <a:bodyPr lIns="0" tIns="0" rIns="0" bIns="0">
            <a:spAutoFit/>
          </a:bodyPr>
          <a:lstStyle>
            <a:lvl1pPr defTabSz="995363">
              <a:spcBef>
                <a:spcPct val="0"/>
              </a:spcBef>
              <a:defRPr>
                <a:solidFill>
                  <a:schemeClr val="tx1"/>
                </a:solidFill>
                <a:latin typeface="Arial" pitchFamily="34" charset="0"/>
              </a:defRPr>
            </a:lvl1pPr>
            <a:lvl2pPr marL="498475" defTabSz="995363">
              <a:spcBef>
                <a:spcPct val="0"/>
              </a:spcBef>
              <a:defRPr>
                <a:solidFill>
                  <a:schemeClr val="tx1"/>
                </a:solidFill>
                <a:latin typeface="Arial" pitchFamily="34" charset="0"/>
              </a:defRPr>
            </a:lvl2pPr>
            <a:lvl3pPr marL="995363" defTabSz="995363">
              <a:spcBef>
                <a:spcPct val="0"/>
              </a:spcBef>
              <a:defRPr>
                <a:solidFill>
                  <a:schemeClr val="tx1"/>
                </a:solidFill>
                <a:latin typeface="Arial" pitchFamily="34" charset="0"/>
              </a:defRPr>
            </a:lvl3pPr>
            <a:lvl4pPr marL="1493838" defTabSz="995363">
              <a:spcBef>
                <a:spcPct val="0"/>
              </a:spcBef>
              <a:defRPr>
                <a:solidFill>
                  <a:schemeClr val="tx1"/>
                </a:solidFill>
                <a:latin typeface="Arial" pitchFamily="34" charset="0"/>
              </a:defRPr>
            </a:lvl4pPr>
            <a:lvl5pPr marL="1990725" defTabSz="995363">
              <a:spcBef>
                <a:spcPct val="0"/>
              </a:spcBef>
              <a:defRPr>
                <a:solidFill>
                  <a:schemeClr val="tx1"/>
                </a:solidFill>
                <a:latin typeface="Arial" pitchFamily="34" charset="0"/>
              </a:defRPr>
            </a:lvl5pPr>
            <a:lvl6pPr marL="2447925" defTabSz="995363" fontAlgn="base">
              <a:spcBef>
                <a:spcPct val="0"/>
              </a:spcBef>
              <a:spcAft>
                <a:spcPct val="0"/>
              </a:spcAft>
              <a:defRPr>
                <a:solidFill>
                  <a:schemeClr val="tx1"/>
                </a:solidFill>
                <a:latin typeface="Arial" pitchFamily="34" charset="0"/>
              </a:defRPr>
            </a:lvl6pPr>
            <a:lvl7pPr marL="2905125" defTabSz="995363" fontAlgn="base">
              <a:spcBef>
                <a:spcPct val="0"/>
              </a:spcBef>
              <a:spcAft>
                <a:spcPct val="0"/>
              </a:spcAft>
              <a:defRPr>
                <a:solidFill>
                  <a:schemeClr val="tx1"/>
                </a:solidFill>
                <a:latin typeface="Arial" pitchFamily="34" charset="0"/>
              </a:defRPr>
            </a:lvl7pPr>
            <a:lvl8pPr marL="3362325" defTabSz="995363" fontAlgn="base">
              <a:spcBef>
                <a:spcPct val="0"/>
              </a:spcBef>
              <a:spcAft>
                <a:spcPct val="0"/>
              </a:spcAft>
              <a:defRPr>
                <a:solidFill>
                  <a:schemeClr val="tx1"/>
                </a:solidFill>
                <a:latin typeface="Arial" pitchFamily="34" charset="0"/>
              </a:defRPr>
            </a:lvl8pPr>
            <a:lvl9pPr marL="3819525" defTabSz="995363" fontAlgn="base">
              <a:spcBef>
                <a:spcPct val="0"/>
              </a:spcBef>
              <a:spcAft>
                <a:spcPct val="0"/>
              </a:spcAft>
              <a:defRPr>
                <a:solidFill>
                  <a:schemeClr val="tx1"/>
                </a:solidFill>
                <a:latin typeface="Arial" pitchFamily="34" charset="0"/>
              </a:defRPr>
            </a:lvl9pPr>
          </a:lstStyle>
          <a:p>
            <a:pPr fontAlgn="base">
              <a:spcAft>
                <a:spcPct val="0"/>
              </a:spcAft>
              <a:defRPr/>
            </a:pPr>
            <a:r>
              <a:rPr lang="de-DE" sz="1100" b="1" smtClean="0">
                <a:solidFill>
                  <a:srgbClr val="008786"/>
                </a:solidFill>
                <a:ea typeface="SimSun" pitchFamily="2" charset="-122"/>
                <a:cs typeface="Arial" charset="0"/>
              </a:rPr>
              <a:t>www.iclei.org</a:t>
            </a:r>
          </a:p>
        </p:txBody>
      </p:sp>
      <p:pic>
        <p:nvPicPr>
          <p:cNvPr id="1033" name="Picture 12" descr="ICLEI_Logo4c [Konvertier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12075" y="260350"/>
            <a:ext cx="1182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209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866775" rtl="0" eaLnBrk="0" fontAlgn="base" hangingPunct="0">
        <a:spcBef>
          <a:spcPct val="0"/>
        </a:spcBef>
        <a:spcAft>
          <a:spcPct val="0"/>
        </a:spcAft>
        <a:defRPr sz="2100" b="1">
          <a:solidFill>
            <a:srgbClr val="008786"/>
          </a:solidFill>
          <a:latin typeface="+mj-lt"/>
          <a:ea typeface="+mj-ea"/>
          <a:cs typeface="+mj-cs"/>
        </a:defRPr>
      </a:lvl1pPr>
      <a:lvl2pPr algn="l" defTabSz="866775" rtl="0" eaLnBrk="0" fontAlgn="base" hangingPunct="0">
        <a:spcBef>
          <a:spcPct val="0"/>
        </a:spcBef>
        <a:spcAft>
          <a:spcPct val="0"/>
        </a:spcAft>
        <a:defRPr sz="2100" b="1">
          <a:solidFill>
            <a:srgbClr val="008786"/>
          </a:solidFill>
          <a:latin typeface="Arial" pitchFamily="34" charset="0"/>
        </a:defRPr>
      </a:lvl2pPr>
      <a:lvl3pPr algn="l" defTabSz="866775" rtl="0" eaLnBrk="0" fontAlgn="base" hangingPunct="0">
        <a:spcBef>
          <a:spcPct val="0"/>
        </a:spcBef>
        <a:spcAft>
          <a:spcPct val="0"/>
        </a:spcAft>
        <a:defRPr sz="2100" b="1">
          <a:solidFill>
            <a:srgbClr val="008786"/>
          </a:solidFill>
          <a:latin typeface="Arial" pitchFamily="34" charset="0"/>
        </a:defRPr>
      </a:lvl3pPr>
      <a:lvl4pPr algn="l" defTabSz="866775" rtl="0" eaLnBrk="0" fontAlgn="base" hangingPunct="0">
        <a:spcBef>
          <a:spcPct val="0"/>
        </a:spcBef>
        <a:spcAft>
          <a:spcPct val="0"/>
        </a:spcAft>
        <a:defRPr sz="2100" b="1">
          <a:solidFill>
            <a:srgbClr val="008786"/>
          </a:solidFill>
          <a:latin typeface="Arial" pitchFamily="34" charset="0"/>
        </a:defRPr>
      </a:lvl4pPr>
      <a:lvl5pPr algn="l" defTabSz="866775" rtl="0" eaLnBrk="0" fontAlgn="base" hangingPunct="0">
        <a:spcBef>
          <a:spcPct val="0"/>
        </a:spcBef>
        <a:spcAft>
          <a:spcPct val="0"/>
        </a:spcAft>
        <a:defRPr sz="2100" b="1">
          <a:solidFill>
            <a:srgbClr val="008786"/>
          </a:solidFill>
          <a:latin typeface="Arial" pitchFamily="34" charset="0"/>
        </a:defRPr>
      </a:lvl5pPr>
      <a:lvl6pPr marL="398893" algn="l" defTabSz="868442" rtl="0" fontAlgn="base">
        <a:spcBef>
          <a:spcPct val="0"/>
        </a:spcBef>
        <a:spcAft>
          <a:spcPct val="0"/>
        </a:spcAft>
        <a:defRPr sz="2100" b="1">
          <a:solidFill>
            <a:srgbClr val="008786"/>
          </a:solidFill>
          <a:latin typeface="Arial" pitchFamily="34" charset="0"/>
        </a:defRPr>
      </a:lvl6pPr>
      <a:lvl7pPr marL="797794" algn="l" defTabSz="868442" rtl="0" fontAlgn="base">
        <a:spcBef>
          <a:spcPct val="0"/>
        </a:spcBef>
        <a:spcAft>
          <a:spcPct val="0"/>
        </a:spcAft>
        <a:defRPr sz="2100" b="1">
          <a:solidFill>
            <a:srgbClr val="008786"/>
          </a:solidFill>
          <a:latin typeface="Arial" pitchFamily="34" charset="0"/>
        </a:defRPr>
      </a:lvl7pPr>
      <a:lvl8pPr marL="1196702" algn="l" defTabSz="868442" rtl="0" fontAlgn="base">
        <a:spcBef>
          <a:spcPct val="0"/>
        </a:spcBef>
        <a:spcAft>
          <a:spcPct val="0"/>
        </a:spcAft>
        <a:defRPr sz="2100" b="1">
          <a:solidFill>
            <a:srgbClr val="008786"/>
          </a:solidFill>
          <a:latin typeface="Arial" pitchFamily="34" charset="0"/>
        </a:defRPr>
      </a:lvl8pPr>
      <a:lvl9pPr marL="1595604" algn="l" defTabSz="868442" rtl="0" fontAlgn="base">
        <a:spcBef>
          <a:spcPct val="0"/>
        </a:spcBef>
        <a:spcAft>
          <a:spcPct val="0"/>
        </a:spcAft>
        <a:defRPr sz="2100" b="1">
          <a:solidFill>
            <a:srgbClr val="008786"/>
          </a:solidFill>
          <a:latin typeface="Arial" pitchFamily="34" charset="0"/>
        </a:defRPr>
      </a:lvl9pPr>
    </p:titleStyle>
    <p:bodyStyle>
      <a:lvl1pPr marL="322263" indent="-322263" algn="l" defTabSz="866775" rtl="0" eaLnBrk="0" fontAlgn="base" hangingPunct="0">
        <a:spcBef>
          <a:spcPct val="20000"/>
        </a:spcBef>
        <a:spcAft>
          <a:spcPct val="0"/>
        </a:spcAft>
        <a:buClr>
          <a:srgbClr val="FFE144"/>
        </a:buClr>
        <a:buFont typeface="Arial" charset="0"/>
        <a:buChar char="●"/>
        <a:defRPr>
          <a:solidFill>
            <a:schemeClr val="tx1"/>
          </a:solidFill>
          <a:latin typeface="+mn-lt"/>
          <a:ea typeface="+mn-ea"/>
          <a:cs typeface="+mn-cs"/>
        </a:defRPr>
      </a:lvl1pPr>
      <a:lvl2pPr marL="703263" indent="-268288" algn="l" defTabSz="866775" rtl="0" eaLnBrk="0" fontAlgn="base" hangingPunct="0">
        <a:spcBef>
          <a:spcPct val="20000"/>
        </a:spcBef>
        <a:spcAft>
          <a:spcPct val="0"/>
        </a:spcAft>
        <a:buChar char="–"/>
        <a:defRPr>
          <a:solidFill>
            <a:schemeClr val="tx1"/>
          </a:solidFill>
          <a:latin typeface="+mn-lt"/>
        </a:defRPr>
      </a:lvl2pPr>
      <a:lvl3pPr marL="1082675" indent="-212725" algn="l" defTabSz="866775" rtl="0" eaLnBrk="0" fontAlgn="base" hangingPunct="0">
        <a:spcBef>
          <a:spcPct val="20000"/>
        </a:spcBef>
        <a:spcAft>
          <a:spcPct val="0"/>
        </a:spcAft>
        <a:buChar char="•"/>
        <a:defRPr>
          <a:solidFill>
            <a:schemeClr val="tx1"/>
          </a:solidFill>
          <a:latin typeface="+mn-lt"/>
        </a:defRPr>
      </a:lvl3pPr>
      <a:lvl4pPr marL="1517650" indent="-212725" algn="l" defTabSz="866775" rtl="0" eaLnBrk="0" fontAlgn="base" hangingPunct="0">
        <a:spcBef>
          <a:spcPct val="20000"/>
        </a:spcBef>
        <a:spcAft>
          <a:spcPct val="0"/>
        </a:spcAft>
        <a:buChar char="–"/>
        <a:defRPr>
          <a:solidFill>
            <a:schemeClr val="tx1"/>
          </a:solidFill>
          <a:latin typeface="+mn-lt"/>
        </a:defRPr>
      </a:lvl4pPr>
      <a:lvl5pPr marL="1951038" indent="-212725" algn="l" defTabSz="866775" rtl="0" eaLnBrk="0" fontAlgn="base" hangingPunct="0">
        <a:spcBef>
          <a:spcPct val="20000"/>
        </a:spcBef>
        <a:spcAft>
          <a:spcPct val="0"/>
        </a:spcAft>
        <a:buChar char="»"/>
        <a:defRPr>
          <a:solidFill>
            <a:schemeClr val="tx1"/>
          </a:solidFill>
          <a:latin typeface="+mn-lt"/>
        </a:defRPr>
      </a:lvl5pPr>
      <a:lvl6pPr marL="2353240" indent="-217459" algn="l" defTabSz="868442" rtl="0" fontAlgn="base">
        <a:spcBef>
          <a:spcPct val="20000"/>
        </a:spcBef>
        <a:spcAft>
          <a:spcPct val="0"/>
        </a:spcAft>
        <a:buChar char="»"/>
        <a:defRPr>
          <a:solidFill>
            <a:schemeClr val="tx1"/>
          </a:solidFill>
          <a:latin typeface="+mn-lt"/>
        </a:defRPr>
      </a:lvl6pPr>
      <a:lvl7pPr marL="2752142" indent="-217459" algn="l" defTabSz="868442" rtl="0" fontAlgn="base">
        <a:spcBef>
          <a:spcPct val="20000"/>
        </a:spcBef>
        <a:spcAft>
          <a:spcPct val="0"/>
        </a:spcAft>
        <a:buChar char="»"/>
        <a:defRPr>
          <a:solidFill>
            <a:schemeClr val="tx1"/>
          </a:solidFill>
          <a:latin typeface="+mn-lt"/>
        </a:defRPr>
      </a:lvl7pPr>
      <a:lvl8pPr marL="3151046" indent="-217459" algn="l" defTabSz="868442" rtl="0" fontAlgn="base">
        <a:spcBef>
          <a:spcPct val="20000"/>
        </a:spcBef>
        <a:spcAft>
          <a:spcPct val="0"/>
        </a:spcAft>
        <a:buChar char="»"/>
        <a:defRPr>
          <a:solidFill>
            <a:schemeClr val="tx1"/>
          </a:solidFill>
          <a:latin typeface="+mn-lt"/>
        </a:defRPr>
      </a:lvl8pPr>
      <a:lvl9pPr marL="3549947" indent="-217459" algn="l" defTabSz="868442" rtl="0" fontAlgn="base">
        <a:spcBef>
          <a:spcPct val="20000"/>
        </a:spcBef>
        <a:spcAft>
          <a:spcPct val="0"/>
        </a:spcAft>
        <a:buChar char="»"/>
        <a:defRPr>
          <a:solidFill>
            <a:schemeClr val="tx1"/>
          </a:solidFill>
          <a:latin typeface="+mn-lt"/>
        </a:defRPr>
      </a:lvl9pPr>
    </p:bodyStyle>
    <p:otherStyle>
      <a:defPPr>
        <a:defRPr lang="en-US"/>
      </a:defPPr>
      <a:lvl1pPr marL="0" algn="l" defTabSz="797794" rtl="0" eaLnBrk="1" latinLnBrk="0" hangingPunct="1">
        <a:defRPr sz="1600" kern="1200">
          <a:solidFill>
            <a:schemeClr val="tx1"/>
          </a:solidFill>
          <a:latin typeface="+mn-lt"/>
          <a:ea typeface="+mn-ea"/>
          <a:cs typeface="+mn-cs"/>
        </a:defRPr>
      </a:lvl1pPr>
      <a:lvl2pPr marL="398893" algn="l" defTabSz="797794" rtl="0" eaLnBrk="1" latinLnBrk="0" hangingPunct="1">
        <a:defRPr sz="1600" kern="1200">
          <a:solidFill>
            <a:schemeClr val="tx1"/>
          </a:solidFill>
          <a:latin typeface="+mn-lt"/>
          <a:ea typeface="+mn-ea"/>
          <a:cs typeface="+mn-cs"/>
        </a:defRPr>
      </a:lvl2pPr>
      <a:lvl3pPr marL="797794" algn="l" defTabSz="797794" rtl="0" eaLnBrk="1" latinLnBrk="0" hangingPunct="1">
        <a:defRPr sz="1600" kern="1200">
          <a:solidFill>
            <a:schemeClr val="tx1"/>
          </a:solidFill>
          <a:latin typeface="+mn-lt"/>
          <a:ea typeface="+mn-ea"/>
          <a:cs typeface="+mn-cs"/>
        </a:defRPr>
      </a:lvl3pPr>
      <a:lvl4pPr marL="1196702" algn="l" defTabSz="797794" rtl="0" eaLnBrk="1" latinLnBrk="0" hangingPunct="1">
        <a:defRPr sz="1600" kern="1200">
          <a:solidFill>
            <a:schemeClr val="tx1"/>
          </a:solidFill>
          <a:latin typeface="+mn-lt"/>
          <a:ea typeface="+mn-ea"/>
          <a:cs typeface="+mn-cs"/>
        </a:defRPr>
      </a:lvl4pPr>
      <a:lvl5pPr marL="1595604" algn="l" defTabSz="797794" rtl="0" eaLnBrk="1" latinLnBrk="0" hangingPunct="1">
        <a:defRPr sz="1600" kern="1200">
          <a:solidFill>
            <a:schemeClr val="tx1"/>
          </a:solidFill>
          <a:latin typeface="+mn-lt"/>
          <a:ea typeface="+mn-ea"/>
          <a:cs typeface="+mn-cs"/>
        </a:defRPr>
      </a:lvl5pPr>
      <a:lvl6pPr marL="1994509" algn="l" defTabSz="797794" rtl="0" eaLnBrk="1" latinLnBrk="0" hangingPunct="1">
        <a:defRPr sz="1600" kern="1200">
          <a:solidFill>
            <a:schemeClr val="tx1"/>
          </a:solidFill>
          <a:latin typeface="+mn-lt"/>
          <a:ea typeface="+mn-ea"/>
          <a:cs typeface="+mn-cs"/>
        </a:defRPr>
      </a:lvl6pPr>
      <a:lvl7pPr marL="2393409" algn="l" defTabSz="797794" rtl="0" eaLnBrk="1" latinLnBrk="0" hangingPunct="1">
        <a:defRPr sz="1600" kern="1200">
          <a:solidFill>
            <a:schemeClr val="tx1"/>
          </a:solidFill>
          <a:latin typeface="+mn-lt"/>
          <a:ea typeface="+mn-ea"/>
          <a:cs typeface="+mn-cs"/>
        </a:defRPr>
      </a:lvl7pPr>
      <a:lvl8pPr marL="2792310" algn="l" defTabSz="797794" rtl="0" eaLnBrk="1" latinLnBrk="0" hangingPunct="1">
        <a:defRPr sz="1600" kern="1200">
          <a:solidFill>
            <a:schemeClr val="tx1"/>
          </a:solidFill>
          <a:latin typeface="+mn-lt"/>
          <a:ea typeface="+mn-ea"/>
          <a:cs typeface="+mn-cs"/>
        </a:defRPr>
      </a:lvl8pPr>
      <a:lvl9pPr marL="3191212" algn="l" defTabSz="7977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Box 23"/>
          <p:cNvSpPr txBox="1">
            <a:spLocks noChangeArrowheads="1"/>
          </p:cNvSpPr>
          <p:nvPr/>
        </p:nvSpPr>
        <p:spPr bwMode="auto">
          <a:xfrm>
            <a:off x="228600" y="2438400"/>
            <a:ext cx="85312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22363" eaLnBrk="0" hangingPunct="0">
              <a:spcBef>
                <a:spcPct val="20000"/>
              </a:spcBef>
              <a:buClr>
                <a:srgbClr val="FFE144"/>
              </a:buClr>
              <a:buFont typeface="Arial" charset="0"/>
              <a:buChar char="●"/>
              <a:defRPr>
                <a:solidFill>
                  <a:schemeClr val="tx1"/>
                </a:solidFill>
                <a:latin typeface="Arial" charset="0"/>
              </a:defRPr>
            </a:lvl1pPr>
            <a:lvl2pPr marL="742950" indent="-285750" defTabSz="1122363" eaLnBrk="0" hangingPunct="0">
              <a:spcBef>
                <a:spcPct val="20000"/>
              </a:spcBef>
              <a:buChar char="–"/>
              <a:defRPr>
                <a:solidFill>
                  <a:schemeClr val="tx1"/>
                </a:solidFill>
                <a:latin typeface="Arial" charset="0"/>
              </a:defRPr>
            </a:lvl2pPr>
            <a:lvl3pPr marL="1143000" indent="-228600" defTabSz="1122363" eaLnBrk="0" hangingPunct="0">
              <a:spcBef>
                <a:spcPct val="20000"/>
              </a:spcBef>
              <a:buChar char="•"/>
              <a:defRPr>
                <a:solidFill>
                  <a:schemeClr val="tx1"/>
                </a:solidFill>
                <a:latin typeface="Arial" charset="0"/>
              </a:defRPr>
            </a:lvl3pPr>
            <a:lvl4pPr marL="1600200" indent="-228600" defTabSz="1122363" eaLnBrk="0" hangingPunct="0">
              <a:spcBef>
                <a:spcPct val="20000"/>
              </a:spcBef>
              <a:buChar char="–"/>
              <a:defRPr>
                <a:solidFill>
                  <a:schemeClr val="tx1"/>
                </a:solidFill>
                <a:latin typeface="Arial" charset="0"/>
              </a:defRPr>
            </a:lvl4pPr>
            <a:lvl5pPr marL="2057400" indent="-228600" defTabSz="1122363" eaLnBrk="0" hangingPunct="0">
              <a:spcBef>
                <a:spcPct val="20000"/>
              </a:spcBef>
              <a:buChar char="»"/>
              <a:defRPr>
                <a:solidFill>
                  <a:schemeClr val="tx1"/>
                </a:solidFill>
                <a:latin typeface="Arial" charset="0"/>
              </a:defRPr>
            </a:lvl5pPr>
            <a:lvl6pPr marL="2514600" indent="-228600" defTabSz="1122363" eaLnBrk="0" fontAlgn="base" hangingPunct="0">
              <a:spcBef>
                <a:spcPct val="20000"/>
              </a:spcBef>
              <a:spcAft>
                <a:spcPct val="0"/>
              </a:spcAft>
              <a:buChar char="»"/>
              <a:defRPr>
                <a:solidFill>
                  <a:schemeClr val="tx1"/>
                </a:solidFill>
                <a:latin typeface="Arial" charset="0"/>
              </a:defRPr>
            </a:lvl6pPr>
            <a:lvl7pPr marL="2971800" indent="-228600" defTabSz="1122363" eaLnBrk="0" fontAlgn="base" hangingPunct="0">
              <a:spcBef>
                <a:spcPct val="20000"/>
              </a:spcBef>
              <a:spcAft>
                <a:spcPct val="0"/>
              </a:spcAft>
              <a:buChar char="»"/>
              <a:defRPr>
                <a:solidFill>
                  <a:schemeClr val="tx1"/>
                </a:solidFill>
                <a:latin typeface="Arial" charset="0"/>
              </a:defRPr>
            </a:lvl7pPr>
            <a:lvl8pPr marL="3429000" indent="-228600" defTabSz="1122363" eaLnBrk="0" fontAlgn="base" hangingPunct="0">
              <a:spcBef>
                <a:spcPct val="20000"/>
              </a:spcBef>
              <a:spcAft>
                <a:spcPct val="0"/>
              </a:spcAft>
              <a:buChar char="»"/>
              <a:defRPr>
                <a:solidFill>
                  <a:schemeClr val="tx1"/>
                </a:solidFill>
                <a:latin typeface="Arial" charset="0"/>
              </a:defRPr>
            </a:lvl8pPr>
            <a:lvl9pPr marL="3886200" indent="-228600" defTabSz="1122363" eaLnBrk="0" fontAlgn="base" hangingPunct="0">
              <a:spcBef>
                <a:spcPct val="20000"/>
              </a:spcBef>
              <a:spcAft>
                <a:spcPct val="0"/>
              </a:spcAft>
              <a:buChar char="»"/>
              <a:defRPr>
                <a:solidFill>
                  <a:schemeClr val="tx1"/>
                </a:solidFill>
                <a:latin typeface="Arial" charset="0"/>
              </a:defRPr>
            </a:lvl9pPr>
          </a:lstStyle>
          <a:p>
            <a:pPr algn="ctr" eaLnBrk="1" fontAlgn="base">
              <a:spcBef>
                <a:spcPct val="0"/>
              </a:spcBef>
              <a:spcAft>
                <a:spcPct val="0"/>
              </a:spcAft>
              <a:buClrTx/>
              <a:buFont typeface="Arial" charset="0"/>
              <a:buNone/>
            </a:pPr>
            <a:r>
              <a:rPr lang="de-DE" altLang="en-US" sz="2800" b="1" i="1" dirty="0" smtClean="0">
                <a:solidFill>
                  <a:srgbClr val="000000"/>
                </a:solidFill>
                <a:latin typeface="Calibri" pitchFamily="34" charset="0"/>
                <a:ea typeface="宋体" pitchFamily="2" charset="-122"/>
              </a:rPr>
              <a:t>Local Government Climate Roadmap </a:t>
            </a:r>
          </a:p>
          <a:p>
            <a:pPr algn="ctr" eaLnBrk="1" fontAlgn="base">
              <a:spcBef>
                <a:spcPct val="0"/>
              </a:spcBef>
              <a:spcAft>
                <a:spcPct val="0"/>
              </a:spcAft>
              <a:buClrTx/>
              <a:buFont typeface="Arial" charset="0"/>
              <a:buNone/>
            </a:pPr>
            <a:r>
              <a:rPr lang="de-DE" altLang="en-US" sz="2800" b="1" i="1" dirty="0" smtClean="0">
                <a:solidFill>
                  <a:srgbClr val="000000"/>
                </a:solidFill>
                <a:latin typeface="Calibri" pitchFamily="34" charset="0"/>
                <a:ea typeface="宋体" pitchFamily="2" charset="-122"/>
              </a:rPr>
              <a:t>Paris Dialogues</a:t>
            </a:r>
          </a:p>
          <a:p>
            <a:pPr algn="ctr" eaLnBrk="1" fontAlgn="base">
              <a:spcBef>
                <a:spcPct val="0"/>
              </a:spcBef>
              <a:spcAft>
                <a:spcPct val="0"/>
              </a:spcAft>
              <a:buClrTx/>
              <a:buFont typeface="Arial" charset="0"/>
              <a:buNone/>
            </a:pPr>
            <a:endParaRPr lang="de-DE" altLang="en-US" sz="2800" b="1" i="1" dirty="0" smtClean="0">
              <a:solidFill>
                <a:srgbClr val="000000"/>
              </a:solidFill>
              <a:latin typeface="Calibri" pitchFamily="34" charset="0"/>
              <a:ea typeface="宋体" pitchFamily="2" charset="-122"/>
            </a:endParaRPr>
          </a:p>
          <a:p>
            <a:pPr algn="ctr" eaLnBrk="1" fontAlgn="base">
              <a:spcBef>
                <a:spcPct val="0"/>
              </a:spcBef>
              <a:spcAft>
                <a:spcPct val="0"/>
              </a:spcAft>
              <a:buClrTx/>
              <a:buFont typeface="Arial" charset="0"/>
              <a:buNone/>
            </a:pPr>
            <a:r>
              <a:rPr lang="de-DE" altLang="en-US" sz="2800" b="1" i="1" dirty="0" smtClean="0">
                <a:solidFill>
                  <a:srgbClr val="000000"/>
                </a:solidFill>
                <a:latin typeface="Calibri" pitchFamily="34" charset="0"/>
                <a:ea typeface="宋体" pitchFamily="2" charset="-122"/>
                <a:cs typeface="Tahoma" pitchFamily="34" charset="0"/>
              </a:rPr>
              <a:t>COP21 Outcomes </a:t>
            </a:r>
          </a:p>
          <a:p>
            <a:pPr algn="ctr" eaLnBrk="1" fontAlgn="base">
              <a:spcBef>
                <a:spcPct val="0"/>
              </a:spcBef>
              <a:spcAft>
                <a:spcPct val="0"/>
              </a:spcAft>
              <a:buClrTx/>
              <a:buFont typeface="Arial" charset="0"/>
              <a:buNone/>
            </a:pPr>
            <a:r>
              <a:rPr lang="de-DE" altLang="en-US" sz="2800" b="1" i="1" dirty="0" smtClean="0">
                <a:solidFill>
                  <a:srgbClr val="000000"/>
                </a:solidFill>
                <a:latin typeface="Calibri" pitchFamily="34" charset="0"/>
                <a:ea typeface="宋体" pitchFamily="2" charset="-122"/>
                <a:cs typeface="Tahoma" pitchFamily="34" charset="0"/>
              </a:rPr>
              <a:t>of Local and Subnational Governments</a:t>
            </a:r>
            <a:endParaRPr lang="en-US" altLang="en-US" sz="2800" b="1" dirty="0" smtClean="0">
              <a:solidFill>
                <a:srgbClr val="000000"/>
              </a:solidFill>
              <a:ea typeface="宋体" pitchFamily="2" charset="-122"/>
              <a:cs typeface="Tahoma" pitchFamily="34" charset="0"/>
            </a:endParaRPr>
          </a:p>
          <a:p>
            <a:pPr algn="ctr" eaLnBrk="1" fontAlgn="base">
              <a:spcBef>
                <a:spcPct val="0"/>
              </a:spcBef>
              <a:spcAft>
                <a:spcPct val="0"/>
              </a:spcAft>
              <a:buClrTx/>
              <a:buFont typeface="Arial" charset="0"/>
              <a:buNone/>
            </a:pPr>
            <a:r>
              <a:rPr lang="de-DE" altLang="en-US" sz="1400" i="1" dirty="0" smtClean="0">
                <a:solidFill>
                  <a:srgbClr val="000000"/>
                </a:solidFill>
                <a:latin typeface="Calibri" pitchFamily="34" charset="0"/>
                <a:ea typeface="宋体" pitchFamily="2" charset="-122"/>
              </a:rPr>
              <a:t>As of 9 February 2016</a:t>
            </a:r>
          </a:p>
        </p:txBody>
      </p:sp>
      <p:pic>
        <p:nvPicPr>
          <p:cNvPr id="206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487" y="449799"/>
            <a:ext cx="1457325" cy="44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descr="ICLEI_Logo4c [Konverti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2" y="312737"/>
            <a:ext cx="1182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2500" y="408726"/>
            <a:ext cx="1447800" cy="58187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8911" y="368601"/>
            <a:ext cx="1919289" cy="698199"/>
          </a:xfrm>
          <a:prstGeom prst="rect">
            <a:avLst/>
          </a:prstGeom>
        </p:spPr>
      </p:pic>
      <p:pic>
        <p:nvPicPr>
          <p:cNvPr id="10" name="Picture 9"/>
          <p:cNvPicPr/>
          <p:nvPr/>
        </p:nvPicPr>
        <p:blipFill rotWithShape="1">
          <a:blip r:embed="rId7" cstate="print">
            <a:extLst>
              <a:ext uri="{28A0092B-C50C-407E-A947-70E740481C1C}">
                <a14:useLocalDpi xmlns:a14="http://schemas.microsoft.com/office/drawing/2010/main" val="0"/>
              </a:ext>
            </a:extLst>
          </a:blip>
          <a:srcRect l="5480" t="59749" r="43250" b="19811"/>
          <a:stretch/>
        </p:blipFill>
        <p:spPr bwMode="auto">
          <a:xfrm>
            <a:off x="0" y="381000"/>
            <a:ext cx="2762250"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345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Box 23"/>
          <p:cNvSpPr txBox="1">
            <a:spLocks noChangeArrowheads="1"/>
          </p:cNvSpPr>
          <p:nvPr/>
        </p:nvSpPr>
        <p:spPr bwMode="auto">
          <a:xfrm>
            <a:off x="228600" y="381000"/>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22363" eaLnBrk="0" hangingPunct="0">
              <a:spcBef>
                <a:spcPct val="20000"/>
              </a:spcBef>
              <a:buClr>
                <a:srgbClr val="FFE144"/>
              </a:buClr>
              <a:buFont typeface="Arial" charset="0"/>
              <a:buChar char="●"/>
              <a:defRPr>
                <a:solidFill>
                  <a:schemeClr val="tx1"/>
                </a:solidFill>
                <a:latin typeface="Arial" charset="0"/>
              </a:defRPr>
            </a:lvl1pPr>
            <a:lvl2pPr marL="742950" indent="-285750" defTabSz="1122363" eaLnBrk="0" hangingPunct="0">
              <a:spcBef>
                <a:spcPct val="20000"/>
              </a:spcBef>
              <a:buChar char="–"/>
              <a:defRPr>
                <a:solidFill>
                  <a:schemeClr val="tx1"/>
                </a:solidFill>
                <a:latin typeface="Arial" charset="0"/>
              </a:defRPr>
            </a:lvl2pPr>
            <a:lvl3pPr marL="1143000" indent="-228600" defTabSz="1122363" eaLnBrk="0" hangingPunct="0">
              <a:spcBef>
                <a:spcPct val="20000"/>
              </a:spcBef>
              <a:buChar char="•"/>
              <a:defRPr>
                <a:solidFill>
                  <a:schemeClr val="tx1"/>
                </a:solidFill>
                <a:latin typeface="Arial" charset="0"/>
              </a:defRPr>
            </a:lvl3pPr>
            <a:lvl4pPr marL="1600200" indent="-228600" defTabSz="1122363" eaLnBrk="0" hangingPunct="0">
              <a:spcBef>
                <a:spcPct val="20000"/>
              </a:spcBef>
              <a:buChar char="–"/>
              <a:defRPr>
                <a:solidFill>
                  <a:schemeClr val="tx1"/>
                </a:solidFill>
                <a:latin typeface="Arial" charset="0"/>
              </a:defRPr>
            </a:lvl4pPr>
            <a:lvl5pPr marL="2057400" indent="-228600" defTabSz="1122363" eaLnBrk="0" hangingPunct="0">
              <a:spcBef>
                <a:spcPct val="20000"/>
              </a:spcBef>
              <a:buChar char="»"/>
              <a:defRPr>
                <a:solidFill>
                  <a:schemeClr val="tx1"/>
                </a:solidFill>
                <a:latin typeface="Arial" charset="0"/>
              </a:defRPr>
            </a:lvl5pPr>
            <a:lvl6pPr marL="2514600" indent="-228600" defTabSz="1122363" eaLnBrk="0" fontAlgn="base" hangingPunct="0">
              <a:spcBef>
                <a:spcPct val="20000"/>
              </a:spcBef>
              <a:spcAft>
                <a:spcPct val="0"/>
              </a:spcAft>
              <a:buChar char="»"/>
              <a:defRPr>
                <a:solidFill>
                  <a:schemeClr val="tx1"/>
                </a:solidFill>
                <a:latin typeface="Arial" charset="0"/>
              </a:defRPr>
            </a:lvl6pPr>
            <a:lvl7pPr marL="2971800" indent="-228600" defTabSz="1122363" eaLnBrk="0" fontAlgn="base" hangingPunct="0">
              <a:spcBef>
                <a:spcPct val="20000"/>
              </a:spcBef>
              <a:spcAft>
                <a:spcPct val="0"/>
              </a:spcAft>
              <a:buChar char="»"/>
              <a:defRPr>
                <a:solidFill>
                  <a:schemeClr val="tx1"/>
                </a:solidFill>
                <a:latin typeface="Arial" charset="0"/>
              </a:defRPr>
            </a:lvl7pPr>
            <a:lvl8pPr marL="3429000" indent="-228600" defTabSz="1122363" eaLnBrk="0" fontAlgn="base" hangingPunct="0">
              <a:spcBef>
                <a:spcPct val="20000"/>
              </a:spcBef>
              <a:spcAft>
                <a:spcPct val="0"/>
              </a:spcAft>
              <a:buChar char="»"/>
              <a:defRPr>
                <a:solidFill>
                  <a:schemeClr val="tx1"/>
                </a:solidFill>
                <a:latin typeface="Arial" charset="0"/>
              </a:defRPr>
            </a:lvl8pPr>
            <a:lvl9pPr marL="3886200" indent="-228600" defTabSz="1122363" eaLnBrk="0" fontAlgn="base" hangingPunct="0">
              <a:spcBef>
                <a:spcPct val="20000"/>
              </a:spcBef>
              <a:spcAft>
                <a:spcPct val="0"/>
              </a:spcAft>
              <a:buChar char="»"/>
              <a:defRPr>
                <a:solidFill>
                  <a:schemeClr val="tx1"/>
                </a:solidFill>
                <a:latin typeface="Arial" charset="0"/>
              </a:defRPr>
            </a:lvl9pPr>
          </a:lstStyle>
          <a:p>
            <a:pPr eaLnBrk="1" fontAlgn="base">
              <a:spcBef>
                <a:spcPct val="0"/>
              </a:spcBef>
              <a:spcAft>
                <a:spcPct val="0"/>
              </a:spcAft>
              <a:buClrTx/>
              <a:buFont typeface="Arial" charset="0"/>
              <a:buNone/>
            </a:pPr>
            <a:r>
              <a:rPr lang="de-DE" altLang="en-US" sz="2400" b="1" i="1" dirty="0" smtClean="0">
                <a:solidFill>
                  <a:srgbClr val="000000"/>
                </a:solidFill>
                <a:latin typeface="Calibri" pitchFamily="34" charset="0"/>
                <a:ea typeface="宋体" pitchFamily="2" charset="-122"/>
              </a:rPr>
              <a:t>Agenda at UNEA-2</a:t>
            </a:r>
            <a:endParaRPr lang="de-DE" altLang="en-US" sz="2400" i="1" dirty="0" smtClean="0">
              <a:solidFill>
                <a:srgbClr val="000000"/>
              </a:solidFill>
              <a:latin typeface="Calibri" pitchFamily="34" charset="0"/>
              <a:ea typeface="宋体" pitchFamily="2" charset="-122"/>
            </a:endParaRPr>
          </a:p>
        </p:txBody>
      </p:sp>
      <p:sp>
        <p:nvSpPr>
          <p:cNvPr id="2" name="TextBox 1"/>
          <p:cNvSpPr txBox="1"/>
          <p:nvPr/>
        </p:nvSpPr>
        <p:spPr>
          <a:xfrm>
            <a:off x="76200" y="838200"/>
            <a:ext cx="8970145" cy="6124754"/>
          </a:xfrm>
          <a:prstGeom prst="rect">
            <a:avLst/>
          </a:prstGeom>
          <a:noFill/>
        </p:spPr>
        <p:txBody>
          <a:bodyPr wrap="square" rtlCol="0">
            <a:spAutoFit/>
          </a:bodyPr>
          <a:lstStyle/>
          <a:p>
            <a:pPr marL="285750" indent="-285750">
              <a:buFont typeface="Arial" panose="020B0604020202020204" pitchFamily="34" charset="0"/>
              <a:buChar char="•"/>
            </a:pPr>
            <a:r>
              <a:rPr lang="de-DE" sz="1400" dirty="0" smtClean="0"/>
              <a:t>To be held on 23-27 May 2016 in Nairobi</a:t>
            </a:r>
          </a:p>
          <a:p>
            <a:pPr marL="285750" indent="-285750">
              <a:buFont typeface="Arial" panose="020B0604020202020204" pitchFamily="34" charset="0"/>
              <a:buChar char="•"/>
            </a:pPr>
            <a:r>
              <a:rPr lang="de-DE" sz="1400" dirty="0" smtClean="0"/>
              <a:t>26-27 May: High Level Session with Ministers of Environment </a:t>
            </a:r>
            <a:r>
              <a:rPr lang="de-DE" sz="1400" dirty="0" err="1" smtClean="0"/>
              <a:t>and</a:t>
            </a:r>
            <a:r>
              <a:rPr lang="de-DE" sz="1400" dirty="0" smtClean="0"/>
              <a:t> Mayors</a:t>
            </a:r>
          </a:p>
          <a:p>
            <a:pPr marL="285750" indent="-285750">
              <a:buFont typeface="Arial" panose="020B0604020202020204" pitchFamily="34" charset="0"/>
              <a:buChar char="•"/>
            </a:pPr>
            <a:r>
              <a:rPr lang="de-DE" sz="1400" dirty="0" smtClean="0"/>
              <a:t>Prep Work: Open Ended Working Group of Committee of the Permanent Representatives (15-19 Feb)</a:t>
            </a:r>
          </a:p>
          <a:p>
            <a:pPr marL="285750" indent="-285750">
              <a:buFont typeface="Arial" panose="020B0604020202020204" pitchFamily="34" charset="0"/>
              <a:buChar char="•"/>
            </a:pPr>
            <a:r>
              <a:rPr lang="de-DE" sz="1400" dirty="0" smtClean="0"/>
              <a:t>Last session under the leadership of Achim Steiner as the Executive  Director</a:t>
            </a:r>
          </a:p>
          <a:p>
            <a:pPr marL="285750" indent="-285750">
              <a:buFont typeface="Arial" panose="020B0604020202020204" pitchFamily="34" charset="0"/>
              <a:buChar char="•"/>
            </a:pPr>
            <a:r>
              <a:rPr lang="de-DE" sz="1400" dirty="0" smtClean="0"/>
              <a:t>UNEA-3 in 2017 with new ED and every odd-year onwards</a:t>
            </a:r>
          </a:p>
          <a:p>
            <a:pPr marL="285750" indent="-285750">
              <a:buFont typeface="Arial" panose="020B0604020202020204" pitchFamily="34" charset="0"/>
              <a:buChar char="•"/>
            </a:pPr>
            <a:r>
              <a:rPr lang="de-DE" sz="1400" dirty="0" smtClean="0"/>
              <a:t>Key challenges</a:t>
            </a:r>
          </a:p>
          <a:p>
            <a:pPr marL="569913" lvl="1" indent="-285750">
              <a:buFont typeface="Arial" panose="020B0604020202020204" pitchFamily="34" charset="0"/>
              <a:buChar char="•"/>
            </a:pPr>
            <a:r>
              <a:rPr lang="de-DE" sz="1400" dirty="0" smtClean="0"/>
              <a:t>The vision and style of the expected new Executive Director</a:t>
            </a:r>
          </a:p>
          <a:p>
            <a:pPr marL="569913" lvl="1" indent="-285750">
              <a:buFont typeface="Arial" panose="020B0604020202020204" pitchFamily="34" charset="0"/>
              <a:buChar char="•"/>
            </a:pPr>
            <a:r>
              <a:rPr lang="de-DE" sz="1400" dirty="0" smtClean="0"/>
              <a:t>Role of UNEP in the implementation of Paris Climate Agreement and SDGs, </a:t>
            </a:r>
            <a:r>
              <a:rPr lang="de-DE" sz="1400" dirty="0" err="1" smtClean="0"/>
              <a:t>relations</a:t>
            </a:r>
            <a:r>
              <a:rPr lang="de-DE" sz="1400" dirty="0" smtClean="0"/>
              <a:t> </a:t>
            </a:r>
            <a:r>
              <a:rPr lang="de-DE" sz="1400" dirty="0" err="1" smtClean="0"/>
              <a:t>with</a:t>
            </a:r>
            <a:r>
              <a:rPr lang="de-DE" sz="1400" dirty="0" smtClean="0"/>
              <a:t> UNFCCC, UNEP at CCFLA Secretariat, H3-PU8, CCAC and UN Subnational Climate Action Hub within the context of HABITATIII ?</a:t>
            </a:r>
          </a:p>
          <a:p>
            <a:pPr marL="569913" lvl="2" indent="-285750">
              <a:buFont typeface="Arial" panose="020B0604020202020204" pitchFamily="34" charset="0"/>
              <a:buChar char="•"/>
            </a:pPr>
            <a:r>
              <a:rPr lang="de-DE" sz="1400" dirty="0" smtClean="0"/>
              <a:t>Resolving the stakeholder engagement policy</a:t>
            </a:r>
          </a:p>
          <a:p>
            <a:pPr marL="852488" lvl="3" indent="-285750">
              <a:buFont typeface="Arial" panose="020B0604020202020204" pitchFamily="34" charset="0"/>
              <a:buChar char="•"/>
            </a:pPr>
            <a:r>
              <a:rPr lang="de-DE" sz="1400" dirty="0" smtClean="0"/>
              <a:t>Accreditation of national organizations</a:t>
            </a:r>
          </a:p>
          <a:p>
            <a:pPr marL="852488" lvl="3" indent="-285750">
              <a:buFont typeface="Arial" panose="020B0604020202020204" pitchFamily="34" charset="0"/>
              <a:buChar char="•"/>
            </a:pPr>
            <a:r>
              <a:rPr lang="de-DE" sz="1400" dirty="0" smtClean="0"/>
              <a:t>Expanding the Major Group Structure The first UN body HQ hosted in the Global South and Africa</a:t>
            </a:r>
          </a:p>
          <a:p>
            <a:pPr marL="285750" indent="-285750">
              <a:buFont typeface="Arial" panose="020B0604020202020204" pitchFamily="34" charset="0"/>
              <a:buChar char="•"/>
            </a:pPr>
            <a:r>
              <a:rPr lang="de-DE" sz="1400" dirty="0" smtClean="0"/>
              <a:t>Mayors and Subnational Leaders  Track </a:t>
            </a:r>
          </a:p>
          <a:p>
            <a:pPr marL="522288" lvl="1" indent="-285750">
              <a:buFont typeface="Arial" panose="020B0604020202020204" pitchFamily="34" charset="0"/>
              <a:buChar char="•"/>
            </a:pPr>
            <a:r>
              <a:rPr lang="de-DE" sz="1400" dirty="0" smtClean="0"/>
              <a:t>Suggested by ICLEI in 2013 at the first universal  Governing Council to be convened at UNEA-2 for the first time as a means of SDG/climate follow-up, preparation to HABITATIII, supporting UNEP-UNHABITAT Bilaterl partnership</a:t>
            </a:r>
          </a:p>
          <a:p>
            <a:pPr marL="522288" lvl="1" indent="-285750">
              <a:buFont typeface="Arial" panose="020B0604020202020204" pitchFamily="34" charset="0"/>
              <a:buChar char="•"/>
            </a:pPr>
            <a:r>
              <a:rPr lang="de-DE" sz="1400" dirty="0" smtClean="0"/>
              <a:t>Further consultations in 2014-UNEA1 &amp; 2015 ICLEI World Congress, HABITATIII-PrepCom2, UN SD Summit 2015 – Call for Joint Action, COP21 and ICLEI-UNEP MoU</a:t>
            </a:r>
          </a:p>
          <a:p>
            <a:pPr marL="522288" lvl="1" indent="-285750">
              <a:buFont typeface="Arial" panose="020B0604020202020204" pitchFamily="34" charset="0"/>
              <a:buChar char="•"/>
            </a:pPr>
            <a:r>
              <a:rPr lang="de-DE" sz="1400" dirty="0" smtClean="0"/>
              <a:t>Suggested title: </a:t>
            </a:r>
            <a:r>
              <a:rPr lang="en-US" sz="1400" dirty="0"/>
              <a:t>HIGH LEVEL DIALOGUE ON MULTILEVEL PARTNERSHIPS AT </a:t>
            </a:r>
            <a:r>
              <a:rPr lang="en-US" sz="1400" dirty="0" smtClean="0"/>
              <a:t>UNEA-2 - “Raising </a:t>
            </a:r>
            <a:r>
              <a:rPr lang="en-US" sz="1400" dirty="0"/>
              <a:t>Ambition and Accelerate Action on Sustainable Development in Urban World of 2030”</a:t>
            </a:r>
            <a:endParaRPr lang="de-DE" sz="1400" dirty="0" smtClean="0"/>
          </a:p>
          <a:p>
            <a:pPr marL="522288" lvl="1" indent="-285750">
              <a:buFont typeface="Arial" panose="020B0604020202020204" pitchFamily="34" charset="0"/>
              <a:buChar char="•"/>
            </a:pPr>
            <a:r>
              <a:rPr lang="de-DE" sz="1400" dirty="0" smtClean="0"/>
              <a:t>Format: </a:t>
            </a:r>
          </a:p>
          <a:p>
            <a:pPr marL="852488" lvl="2" indent="-285750">
              <a:buFont typeface="Arial" panose="020B0604020202020204" pitchFamily="34" charset="0"/>
              <a:buChar char="•"/>
            </a:pPr>
            <a:r>
              <a:rPr lang="de-DE" sz="1400" dirty="0" smtClean="0"/>
              <a:t>Closed/special sessions of </a:t>
            </a:r>
            <a:r>
              <a:rPr lang="de-DE" sz="1400" dirty="0"/>
              <a:t>Mayors and Subnational Leaders with UNEP </a:t>
            </a:r>
            <a:r>
              <a:rPr lang="de-DE" sz="1400" dirty="0" smtClean="0"/>
              <a:t>leadership and Ministers – date -tbc</a:t>
            </a:r>
          </a:p>
          <a:p>
            <a:pPr marL="852488" lvl="2" indent="-285750">
              <a:buFont typeface="Arial" panose="020B0604020202020204" pitchFamily="34" charset="0"/>
              <a:buChar char="•"/>
            </a:pPr>
            <a:r>
              <a:rPr lang="de-DE" sz="1400" dirty="0" smtClean="0"/>
              <a:t>Speakers in numerous session of Sustainable Innovation Expo on 25 May Wednesday</a:t>
            </a:r>
          </a:p>
          <a:p>
            <a:pPr marL="852488" lvl="2" indent="-285750">
              <a:buFont typeface="Arial" panose="020B0604020202020204" pitchFamily="34" charset="0"/>
              <a:buChar char="•"/>
            </a:pPr>
            <a:r>
              <a:rPr lang="de-DE" sz="1400" dirty="0"/>
              <a:t>I</a:t>
            </a:r>
            <a:r>
              <a:rPr lang="de-DE" sz="1400" dirty="0" smtClean="0"/>
              <a:t>nterventions at High </a:t>
            </a:r>
            <a:r>
              <a:rPr lang="de-DE" sz="1400" dirty="0"/>
              <a:t>Level </a:t>
            </a:r>
            <a:r>
              <a:rPr lang="de-DE" sz="1400" dirty="0" smtClean="0"/>
              <a:t>Segment, side events hosted by LAMG Members and other partners</a:t>
            </a:r>
          </a:p>
          <a:p>
            <a:pPr marL="852488" lvl="2" indent="-285750">
              <a:buFont typeface="Arial" panose="020B0604020202020204" pitchFamily="34" charset="0"/>
              <a:buChar char="•"/>
            </a:pPr>
            <a:r>
              <a:rPr lang="de-DE" sz="1400" dirty="0" smtClean="0"/>
              <a:t>Programme development and coordination of Mayors and Subnational leaders to be coordinated by ICLEI on behalf of and with GTF, taking into account agenda in May: UNSG Climate Action Summit in Washington DC, HABITATIII Hearings in NYC, UNFCCC Bonn Climate Conference, World Humanitarian Summit etc</a:t>
            </a:r>
          </a:p>
          <a:p>
            <a:pPr marL="852488" lvl="2" indent="-285750">
              <a:buFont typeface="Arial" panose="020B0604020202020204" pitchFamily="34" charset="0"/>
              <a:buChar char="•"/>
            </a:pPr>
            <a:r>
              <a:rPr lang="de-DE" sz="1400" dirty="0" smtClean="0"/>
              <a:t>Further consultations  at OECPR on 14-19 February</a:t>
            </a:r>
          </a:p>
        </p:txBody>
      </p:sp>
      <p:pic>
        <p:nvPicPr>
          <p:cNvPr id="7" name="Picture 6" descr="ICLEI_Logo4c [Konverti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35484"/>
            <a:ext cx="1143000" cy="6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384" y="1219200"/>
            <a:ext cx="1171416" cy="560606"/>
          </a:xfrm>
          <a:prstGeom prst="rect">
            <a:avLst/>
          </a:prstGeom>
        </p:spPr>
      </p:pic>
    </p:spTree>
    <p:extLst>
      <p:ext uri="{BB962C8B-B14F-4D97-AF65-F5344CB8AC3E}">
        <p14:creationId xmlns:p14="http://schemas.microsoft.com/office/powerpoint/2010/main" val="239329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226"/>
          <a:stretch/>
        </p:blipFill>
        <p:spPr>
          <a:xfrm>
            <a:off x="655639" y="1371600"/>
            <a:ext cx="8183561" cy="5226990"/>
          </a:xfrm>
          <a:prstGeom prst="rect">
            <a:avLst/>
          </a:prstGeom>
        </p:spPr>
      </p:pic>
      <p:pic>
        <p:nvPicPr>
          <p:cNvPr id="2054" name="Picture 5"/>
          <p:cNvPicPr>
            <a:picLocks noChangeAspect="1"/>
          </p:cNvPicPr>
          <p:nvPr/>
        </p:nvPicPr>
        <p:blipFill>
          <a:blip r:embed="rId4" cstate="print">
            <a:extLst>
              <a:ext uri="{28A0092B-C50C-407E-A947-70E740481C1C}">
                <a14:useLocalDpi xmlns:a14="http://schemas.microsoft.com/office/drawing/2010/main" val="0"/>
              </a:ext>
            </a:extLst>
          </a:blip>
          <a:srcRect l="7825" t="11462" b="13126"/>
          <a:stretch>
            <a:fillRect/>
          </a:stretch>
        </p:blipFill>
        <p:spPr bwMode="auto">
          <a:xfrm>
            <a:off x="26989" y="184150"/>
            <a:ext cx="12573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23"/>
          <p:cNvSpPr txBox="1">
            <a:spLocks noChangeArrowheads="1"/>
          </p:cNvSpPr>
          <p:nvPr/>
        </p:nvSpPr>
        <p:spPr bwMode="auto">
          <a:xfrm>
            <a:off x="993775" y="228600"/>
            <a:ext cx="700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22363" eaLnBrk="0" hangingPunct="0">
              <a:spcBef>
                <a:spcPct val="20000"/>
              </a:spcBef>
              <a:buClr>
                <a:srgbClr val="FFE144"/>
              </a:buClr>
              <a:buFont typeface="Arial" charset="0"/>
              <a:buChar char="●"/>
              <a:defRPr>
                <a:solidFill>
                  <a:schemeClr val="tx1"/>
                </a:solidFill>
                <a:latin typeface="Arial" charset="0"/>
              </a:defRPr>
            </a:lvl1pPr>
            <a:lvl2pPr marL="742950" indent="-285750" defTabSz="1122363" eaLnBrk="0" hangingPunct="0">
              <a:spcBef>
                <a:spcPct val="20000"/>
              </a:spcBef>
              <a:buChar char="–"/>
              <a:defRPr>
                <a:solidFill>
                  <a:schemeClr val="tx1"/>
                </a:solidFill>
                <a:latin typeface="Arial" charset="0"/>
              </a:defRPr>
            </a:lvl2pPr>
            <a:lvl3pPr marL="1143000" indent="-228600" defTabSz="1122363" eaLnBrk="0" hangingPunct="0">
              <a:spcBef>
                <a:spcPct val="20000"/>
              </a:spcBef>
              <a:buChar char="•"/>
              <a:defRPr>
                <a:solidFill>
                  <a:schemeClr val="tx1"/>
                </a:solidFill>
                <a:latin typeface="Arial" charset="0"/>
              </a:defRPr>
            </a:lvl3pPr>
            <a:lvl4pPr marL="1600200" indent="-228600" defTabSz="1122363" eaLnBrk="0" hangingPunct="0">
              <a:spcBef>
                <a:spcPct val="20000"/>
              </a:spcBef>
              <a:buChar char="–"/>
              <a:defRPr>
                <a:solidFill>
                  <a:schemeClr val="tx1"/>
                </a:solidFill>
                <a:latin typeface="Arial" charset="0"/>
              </a:defRPr>
            </a:lvl4pPr>
            <a:lvl5pPr marL="2057400" indent="-228600" defTabSz="1122363" eaLnBrk="0" hangingPunct="0">
              <a:spcBef>
                <a:spcPct val="20000"/>
              </a:spcBef>
              <a:buChar char="»"/>
              <a:defRPr>
                <a:solidFill>
                  <a:schemeClr val="tx1"/>
                </a:solidFill>
                <a:latin typeface="Arial" charset="0"/>
              </a:defRPr>
            </a:lvl5pPr>
            <a:lvl6pPr marL="2514600" indent="-228600" defTabSz="1122363" eaLnBrk="0" fontAlgn="base" hangingPunct="0">
              <a:spcBef>
                <a:spcPct val="20000"/>
              </a:spcBef>
              <a:spcAft>
                <a:spcPct val="0"/>
              </a:spcAft>
              <a:buChar char="»"/>
              <a:defRPr>
                <a:solidFill>
                  <a:schemeClr val="tx1"/>
                </a:solidFill>
                <a:latin typeface="Arial" charset="0"/>
              </a:defRPr>
            </a:lvl6pPr>
            <a:lvl7pPr marL="2971800" indent="-228600" defTabSz="1122363" eaLnBrk="0" fontAlgn="base" hangingPunct="0">
              <a:spcBef>
                <a:spcPct val="20000"/>
              </a:spcBef>
              <a:spcAft>
                <a:spcPct val="0"/>
              </a:spcAft>
              <a:buChar char="»"/>
              <a:defRPr>
                <a:solidFill>
                  <a:schemeClr val="tx1"/>
                </a:solidFill>
                <a:latin typeface="Arial" charset="0"/>
              </a:defRPr>
            </a:lvl7pPr>
            <a:lvl8pPr marL="3429000" indent="-228600" defTabSz="1122363" eaLnBrk="0" fontAlgn="base" hangingPunct="0">
              <a:spcBef>
                <a:spcPct val="20000"/>
              </a:spcBef>
              <a:spcAft>
                <a:spcPct val="0"/>
              </a:spcAft>
              <a:buChar char="»"/>
              <a:defRPr>
                <a:solidFill>
                  <a:schemeClr val="tx1"/>
                </a:solidFill>
                <a:latin typeface="Arial" charset="0"/>
              </a:defRPr>
            </a:lvl8pPr>
            <a:lvl9pPr marL="3886200" indent="-228600" defTabSz="1122363" eaLnBrk="0" fontAlgn="base" hangingPunct="0">
              <a:spcBef>
                <a:spcPct val="20000"/>
              </a:spcBef>
              <a:spcAft>
                <a:spcPct val="0"/>
              </a:spcAft>
              <a:buChar char="»"/>
              <a:defRPr>
                <a:solidFill>
                  <a:schemeClr val="tx1"/>
                </a:solidFill>
                <a:latin typeface="Arial" charset="0"/>
              </a:defRPr>
            </a:lvl9pPr>
          </a:lstStyle>
          <a:p>
            <a:pPr algn="ctr" eaLnBrk="1" fontAlgn="base">
              <a:spcBef>
                <a:spcPct val="0"/>
              </a:spcBef>
              <a:spcAft>
                <a:spcPct val="0"/>
              </a:spcAft>
              <a:buClrTx/>
              <a:buFont typeface="Arial" charset="0"/>
              <a:buNone/>
            </a:pPr>
            <a:r>
              <a:rPr lang="de-DE" altLang="en-US" b="1" i="1" dirty="0" smtClean="0">
                <a:solidFill>
                  <a:srgbClr val="000000"/>
                </a:solidFill>
                <a:latin typeface="Calibri" pitchFamily="34" charset="0"/>
                <a:ea typeface="宋体" pitchFamily="2" charset="-122"/>
              </a:rPr>
              <a:t>Local Government Climate Roadmap Paris Dialogues</a:t>
            </a:r>
          </a:p>
          <a:p>
            <a:pPr algn="ctr" eaLnBrk="1" fontAlgn="base">
              <a:spcBef>
                <a:spcPct val="0"/>
              </a:spcBef>
              <a:spcAft>
                <a:spcPct val="0"/>
              </a:spcAft>
              <a:buClrTx/>
              <a:buFont typeface="Arial" charset="0"/>
              <a:buNone/>
            </a:pPr>
            <a:r>
              <a:rPr lang="de-DE" altLang="en-US" sz="1600" b="1" i="1" dirty="0" smtClean="0">
                <a:solidFill>
                  <a:srgbClr val="000000"/>
                </a:solidFill>
                <a:latin typeface="Calibri" pitchFamily="34" charset="0"/>
                <a:ea typeface="宋体" pitchFamily="2" charset="-122"/>
                <a:cs typeface="Tahoma" pitchFamily="34" charset="0"/>
              </a:rPr>
              <a:t>SCHEMATIC OVERVIEW</a:t>
            </a:r>
            <a:endParaRPr lang="en-US" altLang="en-US" sz="1600" b="1" dirty="0">
              <a:solidFill>
                <a:srgbClr val="000000"/>
              </a:solidFill>
              <a:ea typeface="宋体" pitchFamily="2" charset="-122"/>
              <a:cs typeface="Tahoma" pitchFamily="34" charset="0"/>
            </a:endParaRPr>
          </a:p>
          <a:p>
            <a:pPr algn="ctr" eaLnBrk="1" fontAlgn="base">
              <a:spcBef>
                <a:spcPct val="0"/>
              </a:spcBef>
              <a:spcAft>
                <a:spcPct val="0"/>
              </a:spcAft>
              <a:buClrTx/>
              <a:buFont typeface="Arial" charset="0"/>
              <a:buNone/>
            </a:pPr>
            <a:endParaRPr lang="de-DE" altLang="en-US" sz="600" i="1" dirty="0" smtClean="0">
              <a:solidFill>
                <a:srgbClr val="000000"/>
              </a:solidFill>
              <a:latin typeface="Calibri" pitchFamily="34" charset="0"/>
              <a:ea typeface="宋体" pitchFamily="2" charset="-122"/>
            </a:endParaRPr>
          </a:p>
          <a:p>
            <a:pPr algn="ctr" eaLnBrk="1" fontAlgn="base">
              <a:spcBef>
                <a:spcPct val="0"/>
              </a:spcBef>
              <a:spcAft>
                <a:spcPct val="0"/>
              </a:spcAft>
              <a:buClrTx/>
              <a:buFont typeface="Arial" charset="0"/>
              <a:buNone/>
            </a:pPr>
            <a:r>
              <a:rPr lang="de-DE" altLang="en-US" sz="1400" i="1" dirty="0" smtClean="0">
                <a:solidFill>
                  <a:srgbClr val="000000"/>
                </a:solidFill>
                <a:latin typeface="Calibri" pitchFamily="34" charset="0"/>
                <a:ea typeface="宋体" pitchFamily="2" charset="-122"/>
              </a:rPr>
              <a:t>COP21/CMP11 Agenda of Local and Subnational Governments</a:t>
            </a:r>
          </a:p>
        </p:txBody>
      </p:sp>
      <p:pic>
        <p:nvPicPr>
          <p:cNvPr id="2061"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60350"/>
            <a:ext cx="1917701" cy="58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92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487" y="349107"/>
            <a:ext cx="1457325" cy="44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500" y="304800"/>
            <a:ext cx="1447800" cy="5818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911" y="228600"/>
            <a:ext cx="1919289" cy="698199"/>
          </a:xfrm>
          <a:prstGeom prst="rect">
            <a:avLst/>
          </a:prstGeom>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l="5480" t="59749" r="43250" b="19811"/>
          <a:stretch/>
        </p:blipFill>
        <p:spPr bwMode="auto">
          <a:xfrm>
            <a:off x="0" y="228600"/>
            <a:ext cx="2762250" cy="619125"/>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8406"/>
          <a:stretch/>
        </p:blipFill>
        <p:spPr>
          <a:xfrm>
            <a:off x="228600" y="2743200"/>
            <a:ext cx="2823247" cy="38862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990600"/>
            <a:ext cx="2844799" cy="16002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2800" y="990600"/>
            <a:ext cx="2945136" cy="1905000"/>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t="20008" b="11285"/>
          <a:stretch/>
        </p:blipFill>
        <p:spPr>
          <a:xfrm>
            <a:off x="3917244" y="3036712"/>
            <a:ext cx="4504580" cy="205942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8950" y="971550"/>
            <a:ext cx="1924050" cy="1924050"/>
          </a:xfrm>
          <a:prstGeom prst="rect">
            <a:avLst/>
          </a:prstGeom>
        </p:spPr>
      </p:pic>
      <p:pic>
        <p:nvPicPr>
          <p:cNvPr id="1026" name="Picture 2" descr="http://www.iisd.ca/climate/cop21/enbots/images/7dec/DSC05044-t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8717" y="5180988"/>
            <a:ext cx="5214283" cy="144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1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210300" cy="609600"/>
          </a:xfrm>
        </p:spPr>
        <p:txBody>
          <a:bodyPr/>
          <a:lstStyle/>
          <a:p>
            <a:r>
              <a:rPr lang="de-DE" dirty="0" smtClean="0"/>
              <a:t>Layman´s Guide to Paris Climate Package</a:t>
            </a:r>
            <a:endParaRPr lang="en-US" dirty="0"/>
          </a:p>
        </p:txBody>
      </p:sp>
      <p:sp>
        <p:nvSpPr>
          <p:cNvPr id="4" name="Rectangle 3"/>
          <p:cNvSpPr/>
          <p:nvPr/>
        </p:nvSpPr>
        <p:spPr bwMode="auto">
          <a:xfrm>
            <a:off x="76200" y="981076"/>
            <a:ext cx="1676400" cy="876300"/>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b="1" spc="150" dirty="0" smtClean="0">
                <a:ln w="11430"/>
                <a:solidFill>
                  <a:srgbClr val="F8F8F8"/>
                </a:solidFill>
                <a:effectLst>
                  <a:outerShdw blurRad="25400" algn="tl" rotWithShape="0">
                    <a:srgbClr val="000000">
                      <a:alpha val="43000"/>
                    </a:srgbClr>
                  </a:outerShdw>
                </a:effectLst>
              </a:rPr>
              <a:t>Paris Climate Package</a:t>
            </a:r>
            <a:endParaRPr lang="en-US" b="1" spc="150" dirty="0" smtClean="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1891749" y="1259443"/>
            <a:ext cx="319318" cy="369332"/>
          </a:xfrm>
          <a:prstGeom prst="rect">
            <a:avLst/>
          </a:prstGeom>
          <a:noFill/>
        </p:spPr>
        <p:txBody>
          <a:bodyPr wrap="none" rtlCol="0">
            <a:spAutoFit/>
          </a:bodyPr>
          <a:lstStyle/>
          <a:p>
            <a:r>
              <a:rPr lang="de-DE" b="1" dirty="0" smtClean="0">
                <a:solidFill>
                  <a:srgbClr val="000000"/>
                </a:solidFill>
              </a:rPr>
              <a:t>=</a:t>
            </a:r>
            <a:endParaRPr lang="en-US" b="1" dirty="0">
              <a:solidFill>
                <a:srgbClr val="000000"/>
              </a:solidFill>
            </a:endParaRPr>
          </a:p>
        </p:txBody>
      </p:sp>
      <p:sp>
        <p:nvSpPr>
          <p:cNvPr id="6" name="Rectangle 5"/>
          <p:cNvSpPr/>
          <p:nvPr/>
        </p:nvSpPr>
        <p:spPr bwMode="auto">
          <a:xfrm>
            <a:off x="2350372" y="981076"/>
            <a:ext cx="3059828" cy="876300"/>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2200" b="1" spc="150" dirty="0" smtClean="0">
                <a:ln w="11430"/>
                <a:solidFill>
                  <a:srgbClr val="F8F8F8"/>
                </a:solidFill>
                <a:effectLst>
                  <a:outerShdw blurRad="25400" algn="tl" rotWithShape="0">
                    <a:srgbClr val="000000">
                      <a:alpha val="43000"/>
                    </a:srgbClr>
                  </a:outerShdw>
                </a:effectLst>
              </a:rPr>
              <a:t>Paris  Agreement </a:t>
            </a:r>
          </a:p>
          <a:p>
            <a:pPr algn="ctr" defTabSz="995363" fontAlgn="base">
              <a:spcBef>
                <a:spcPct val="20000"/>
              </a:spcBef>
              <a:spcAft>
                <a:spcPct val="0"/>
              </a:spcAft>
              <a:buClr>
                <a:srgbClr val="FFE144"/>
              </a:buClr>
            </a:pPr>
            <a:r>
              <a:rPr lang="de-DE" sz="1600" b="1" spc="150" dirty="0" smtClean="0">
                <a:ln w="11430"/>
                <a:solidFill>
                  <a:srgbClr val="F8F8F8"/>
                </a:solidFill>
                <a:effectLst>
                  <a:outerShdw blurRad="25400" algn="tl" rotWithShape="0">
                    <a:srgbClr val="000000">
                      <a:alpha val="43000"/>
                    </a:srgbClr>
                  </a:outerShdw>
                </a:effectLst>
              </a:rPr>
              <a:t>(Annex of Dec.1/CP21)</a:t>
            </a:r>
            <a:endParaRPr lang="en-US" sz="1600" b="1" spc="150" dirty="0" smtClean="0">
              <a:ln w="11430"/>
              <a:solidFill>
                <a:srgbClr val="F8F8F8"/>
              </a:solidFill>
              <a:effectLst>
                <a:outerShdw blurRad="25400" algn="tl" rotWithShape="0">
                  <a:srgbClr val="000000">
                    <a:alpha val="43000"/>
                  </a:srgbClr>
                </a:outerShdw>
              </a:effectLst>
            </a:endParaRPr>
          </a:p>
        </p:txBody>
      </p:sp>
      <p:sp>
        <p:nvSpPr>
          <p:cNvPr id="7" name="Rectangle 6"/>
          <p:cNvSpPr/>
          <p:nvPr/>
        </p:nvSpPr>
        <p:spPr bwMode="auto">
          <a:xfrm>
            <a:off x="5867400" y="981077"/>
            <a:ext cx="3124200" cy="876300"/>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2200" b="1" spc="150" dirty="0" smtClean="0">
                <a:ln w="11430"/>
                <a:solidFill>
                  <a:srgbClr val="F8F8F8"/>
                </a:solidFill>
                <a:effectLst>
                  <a:outerShdw blurRad="25400" algn="tl" rotWithShape="0">
                    <a:srgbClr val="000000">
                      <a:alpha val="43000"/>
                    </a:srgbClr>
                  </a:outerShdw>
                </a:effectLst>
              </a:rPr>
              <a:t>COP21 Decision   (Dec.1/CP21)</a:t>
            </a:r>
            <a:endParaRPr lang="en-US" sz="2200" b="1" spc="150" dirty="0" smtClean="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5479773" y="1247775"/>
            <a:ext cx="319318" cy="369332"/>
          </a:xfrm>
          <a:prstGeom prst="rect">
            <a:avLst/>
          </a:prstGeom>
          <a:noFill/>
        </p:spPr>
        <p:txBody>
          <a:bodyPr wrap="none" rtlCol="0">
            <a:spAutoFit/>
          </a:bodyPr>
          <a:lstStyle/>
          <a:p>
            <a:r>
              <a:rPr lang="de-DE" b="1" dirty="0">
                <a:solidFill>
                  <a:srgbClr val="000000"/>
                </a:solidFill>
              </a:rPr>
              <a:t>+</a:t>
            </a:r>
            <a:endParaRPr lang="en-US" b="1" dirty="0">
              <a:solidFill>
                <a:srgbClr val="000000"/>
              </a:solidFill>
            </a:endParaRPr>
          </a:p>
        </p:txBody>
      </p:sp>
      <p:sp>
        <p:nvSpPr>
          <p:cNvPr id="11" name="Rectangle 10"/>
          <p:cNvSpPr/>
          <p:nvPr/>
        </p:nvSpPr>
        <p:spPr bwMode="auto">
          <a:xfrm>
            <a:off x="76200" y="2052217"/>
            <a:ext cx="1676400" cy="1559163"/>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endParaRPr lang="de-DE" sz="1500" b="1" spc="150" dirty="0" smtClean="0">
              <a:ln w="11430"/>
              <a:solidFill>
                <a:srgbClr val="000000"/>
              </a:solidFill>
              <a:effectLst>
                <a:outerShdw blurRad="25400" algn="tl" rotWithShape="0">
                  <a:srgbClr val="000000">
                    <a:alpha val="43000"/>
                  </a:srgbClr>
                </a:outerShdw>
              </a:effectLst>
            </a:endParaRPr>
          </a:p>
          <a:p>
            <a:pPr algn="ctr" defTabSz="995363" fontAlgn="base">
              <a:spcBef>
                <a:spcPct val="20000"/>
              </a:spcBef>
              <a:spcAft>
                <a:spcPct val="0"/>
              </a:spcAft>
              <a:buClr>
                <a:srgbClr val="FFE144"/>
              </a:buClr>
            </a:pPr>
            <a:endParaRPr lang="de-DE" sz="1500" b="1" spc="150" dirty="0" smtClean="0">
              <a:ln w="11430"/>
              <a:solidFill>
                <a:srgbClr val="000000"/>
              </a:solidFill>
              <a:effectLst>
                <a:outerShdw blurRad="25400" algn="tl" rotWithShape="0">
                  <a:srgbClr val="000000">
                    <a:alpha val="43000"/>
                  </a:srgbClr>
                </a:outerShdw>
              </a:effectLst>
            </a:endParaRPr>
          </a:p>
          <a:p>
            <a:pPr algn="ctr" defTabSz="995363" fontAlgn="base">
              <a:spcBef>
                <a:spcPct val="20000"/>
              </a:spcBef>
              <a:spcAft>
                <a:spcPct val="0"/>
              </a:spcAft>
              <a:buClr>
                <a:srgbClr val="FFE144"/>
              </a:buClr>
            </a:pPr>
            <a:r>
              <a:rPr lang="de-DE" sz="1500" b="1" spc="150" dirty="0" smtClean="0">
                <a:ln w="11430"/>
                <a:solidFill>
                  <a:srgbClr val="000000"/>
                </a:solidFill>
                <a:effectLst>
                  <a:outerShdw blurRad="25400" algn="tl" rotWithShape="0">
                    <a:srgbClr val="000000">
                      <a:alpha val="43000"/>
                    </a:srgbClr>
                  </a:outerShdw>
                </a:effectLst>
              </a:rPr>
              <a:t>Overview</a:t>
            </a:r>
            <a:endParaRPr lang="en-US" sz="1500" b="1" spc="150" dirty="0" smtClean="0">
              <a:ln w="11430"/>
              <a:solidFill>
                <a:srgbClr val="000000"/>
              </a:solidFill>
              <a:effectLst>
                <a:outerShdw blurRad="25400" algn="tl" rotWithShape="0">
                  <a:srgbClr val="000000">
                    <a:alpha val="43000"/>
                  </a:srgbClr>
                </a:outerShdw>
              </a:effectLst>
            </a:endParaRPr>
          </a:p>
        </p:txBody>
      </p:sp>
      <p:sp>
        <p:nvSpPr>
          <p:cNvPr id="13" name="TextBox 12"/>
          <p:cNvSpPr txBox="1"/>
          <p:nvPr/>
        </p:nvSpPr>
        <p:spPr>
          <a:xfrm>
            <a:off x="1819274" y="1981200"/>
            <a:ext cx="3805008" cy="1723549"/>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200" dirty="0" smtClean="0">
                <a:solidFill>
                  <a:srgbClr val="000000"/>
                </a:solidFill>
              </a:rPr>
              <a:t>Defines </a:t>
            </a:r>
            <a:r>
              <a:rPr lang="de-DE" sz="1200" dirty="0">
                <a:solidFill>
                  <a:srgbClr val="000000"/>
                </a:solidFill>
              </a:rPr>
              <a:t>the </a:t>
            </a:r>
            <a:r>
              <a:rPr lang="de-DE" sz="1200" dirty="0" smtClean="0">
                <a:solidFill>
                  <a:srgbClr val="000000"/>
                </a:solidFill>
              </a:rPr>
              <a:t>course of future global climate action</a:t>
            </a:r>
            <a:endParaRPr lang="en-US" sz="1200" dirty="0">
              <a:solidFill>
                <a:srgbClr val="000000"/>
              </a:solidFill>
            </a:endParaRPr>
          </a:p>
          <a:p>
            <a:pPr marL="111125" indent="-111125">
              <a:spcAft>
                <a:spcPts val="400"/>
              </a:spcAft>
              <a:buFont typeface="Arial" panose="020B0604020202020204" pitchFamily="34" charset="0"/>
              <a:buChar char="•"/>
            </a:pPr>
            <a:r>
              <a:rPr lang="de-DE" sz="1200" dirty="0" smtClean="0">
                <a:solidFill>
                  <a:srgbClr val="000000"/>
                </a:solidFill>
              </a:rPr>
              <a:t>Open for signature on 22 April 2016 for a period of one year</a:t>
            </a:r>
          </a:p>
          <a:p>
            <a:pPr marL="111125" indent="-111125">
              <a:spcAft>
                <a:spcPts val="400"/>
              </a:spcAft>
              <a:buFont typeface="Arial" panose="020B0604020202020204" pitchFamily="34" charset="0"/>
              <a:buChar char="•"/>
            </a:pPr>
            <a:r>
              <a:rPr lang="de-DE" sz="1200" dirty="0" smtClean="0">
                <a:solidFill>
                  <a:srgbClr val="000000"/>
                </a:solidFill>
              </a:rPr>
              <a:t>Has to be ratified by national parliaments, legislative bodies or executive orders by Heads of States</a:t>
            </a:r>
          </a:p>
          <a:p>
            <a:pPr marL="111125" indent="-111125">
              <a:spcAft>
                <a:spcPts val="400"/>
              </a:spcAft>
              <a:buFont typeface="Arial" panose="020B0604020202020204" pitchFamily="34" charset="0"/>
              <a:buChar char="•"/>
            </a:pPr>
            <a:r>
              <a:rPr lang="de-DE" sz="1200" dirty="0">
                <a:solidFill>
                  <a:srgbClr val="000000"/>
                </a:solidFill>
              </a:rPr>
              <a:t>Enters into </a:t>
            </a:r>
            <a:r>
              <a:rPr lang="de-DE" sz="1200" dirty="0" smtClean="0">
                <a:solidFill>
                  <a:srgbClr val="000000"/>
                </a:solidFill>
              </a:rPr>
              <a:t>force, upon ratification by at </a:t>
            </a:r>
            <a:r>
              <a:rPr lang="de-DE" sz="1200" dirty="0">
                <a:solidFill>
                  <a:srgbClr val="000000"/>
                </a:solidFill>
              </a:rPr>
              <a:t>least 55 </a:t>
            </a:r>
            <a:r>
              <a:rPr lang="de-DE" sz="1200" dirty="0" smtClean="0">
                <a:solidFill>
                  <a:srgbClr val="000000"/>
                </a:solidFill>
              </a:rPr>
              <a:t>Parties &amp; representing 55% of global GHG emissions </a:t>
            </a:r>
            <a:endParaRPr lang="de-DE" sz="1200" dirty="0">
              <a:solidFill>
                <a:srgbClr val="000000"/>
              </a:solidFill>
            </a:endParaRPr>
          </a:p>
        </p:txBody>
      </p:sp>
      <p:sp>
        <p:nvSpPr>
          <p:cNvPr id="14" name="TextBox 13"/>
          <p:cNvSpPr txBox="1"/>
          <p:nvPr/>
        </p:nvSpPr>
        <p:spPr>
          <a:xfrm>
            <a:off x="5791200" y="2024975"/>
            <a:ext cx="2743201" cy="1251625"/>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200" dirty="0" smtClean="0">
                <a:solidFill>
                  <a:srgbClr val="000000"/>
                </a:solidFill>
              </a:rPr>
              <a:t>In effect immediately after Paris</a:t>
            </a:r>
          </a:p>
          <a:p>
            <a:pPr marL="111125" indent="-111125">
              <a:spcAft>
                <a:spcPts val="400"/>
              </a:spcAft>
              <a:buFont typeface="Arial" panose="020B0604020202020204" pitchFamily="34" charset="0"/>
              <a:buChar char="•"/>
            </a:pPr>
            <a:r>
              <a:rPr lang="de-DE" sz="1200" dirty="0" smtClean="0">
                <a:solidFill>
                  <a:srgbClr val="000000"/>
                </a:solidFill>
              </a:rPr>
              <a:t>Lays the foundation and clarifies implementation details of the Agreement as well as the actions/processes to be implemented before  2020</a:t>
            </a:r>
          </a:p>
        </p:txBody>
      </p:sp>
      <p:sp>
        <p:nvSpPr>
          <p:cNvPr id="17" name="Rectangle 16"/>
          <p:cNvSpPr/>
          <p:nvPr/>
        </p:nvSpPr>
        <p:spPr bwMode="auto">
          <a:xfrm>
            <a:off x="76200" y="3733800"/>
            <a:ext cx="1676400" cy="60960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1500" b="1" spc="150" dirty="0" smtClean="0">
                <a:ln w="11430"/>
                <a:solidFill>
                  <a:srgbClr val="000000"/>
                </a:solidFill>
                <a:effectLst>
                  <a:outerShdw blurRad="25400" algn="tl" rotWithShape="0">
                    <a:srgbClr val="000000">
                      <a:alpha val="43000"/>
                    </a:srgbClr>
                  </a:outerShdw>
                </a:effectLst>
              </a:rPr>
              <a:t>Document Structure</a:t>
            </a:r>
            <a:endParaRPr lang="en-US" sz="1500" b="1" spc="150" dirty="0" smtClean="0">
              <a:ln w="11430"/>
              <a:solidFill>
                <a:srgbClr val="000000"/>
              </a:solidFill>
              <a:effectLst>
                <a:outerShdw blurRad="25400" algn="tl" rotWithShape="0">
                  <a:srgbClr val="000000">
                    <a:alpha val="43000"/>
                  </a:srgbClr>
                </a:outerShdw>
              </a:effectLst>
            </a:endParaRPr>
          </a:p>
        </p:txBody>
      </p:sp>
      <p:sp>
        <p:nvSpPr>
          <p:cNvPr id="18" name="TextBox 17"/>
          <p:cNvSpPr txBox="1"/>
          <p:nvPr/>
        </p:nvSpPr>
        <p:spPr>
          <a:xfrm>
            <a:off x="5715000" y="3614058"/>
            <a:ext cx="3352800" cy="789960"/>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100" dirty="0" smtClean="0">
                <a:solidFill>
                  <a:srgbClr val="000000"/>
                </a:solidFill>
              </a:rPr>
              <a:t>Preamble with 15 Paragraphs </a:t>
            </a:r>
          </a:p>
          <a:p>
            <a:pPr marL="111125" indent="-111125">
              <a:spcAft>
                <a:spcPts val="400"/>
              </a:spcAft>
              <a:buFont typeface="Arial" panose="020B0604020202020204" pitchFamily="34" charset="0"/>
              <a:buChar char="•"/>
            </a:pPr>
            <a:r>
              <a:rPr lang="de-DE" sz="1100" dirty="0" smtClean="0">
                <a:solidFill>
                  <a:srgbClr val="000000"/>
                </a:solidFill>
              </a:rPr>
              <a:t>140 paragraphs </a:t>
            </a:r>
            <a:r>
              <a:rPr lang="de-DE" sz="1100" dirty="0">
                <a:solidFill>
                  <a:srgbClr val="000000"/>
                </a:solidFill>
              </a:rPr>
              <a:t>in 6 Sections </a:t>
            </a:r>
            <a:r>
              <a:rPr lang="de-DE" sz="1000" dirty="0" smtClean="0">
                <a:solidFill>
                  <a:srgbClr val="000000"/>
                </a:solidFill>
              </a:rPr>
              <a:t>(</a:t>
            </a:r>
            <a:r>
              <a:rPr lang="de-DE" sz="1000" dirty="0">
                <a:solidFill>
                  <a:srgbClr val="000000"/>
                </a:solidFill>
              </a:rPr>
              <a:t>Adoption</a:t>
            </a:r>
            <a:r>
              <a:rPr lang="de-DE" sz="1000" dirty="0" smtClean="0">
                <a:solidFill>
                  <a:srgbClr val="000000"/>
                </a:solidFill>
              </a:rPr>
              <a:t>, INDCs, Decisions for Agreement, Pre2020 Ambition, Non-Party Stakeholders (NPS), Administrative)</a:t>
            </a:r>
          </a:p>
        </p:txBody>
      </p:sp>
      <p:sp>
        <p:nvSpPr>
          <p:cNvPr id="21" name="Rectangle 20"/>
          <p:cNvSpPr/>
          <p:nvPr/>
        </p:nvSpPr>
        <p:spPr bwMode="auto">
          <a:xfrm>
            <a:off x="76200" y="4495800"/>
            <a:ext cx="1676400" cy="213360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endParaRPr lang="de-DE" sz="1500" b="1" spc="150" dirty="0" smtClean="0">
              <a:ln w="11430"/>
              <a:solidFill>
                <a:srgbClr val="000000"/>
              </a:solidFill>
              <a:effectLst>
                <a:outerShdw blurRad="25400" algn="tl" rotWithShape="0">
                  <a:srgbClr val="000000">
                    <a:alpha val="43000"/>
                  </a:srgbClr>
                </a:outerShdw>
              </a:effectLst>
            </a:endParaRPr>
          </a:p>
          <a:p>
            <a:pPr algn="ctr" defTabSz="995363" fontAlgn="base">
              <a:spcBef>
                <a:spcPct val="20000"/>
              </a:spcBef>
              <a:spcAft>
                <a:spcPct val="0"/>
              </a:spcAft>
              <a:buClr>
                <a:srgbClr val="FFE144"/>
              </a:buClr>
            </a:pPr>
            <a:endParaRPr lang="de-DE" sz="1500" b="1" spc="150" dirty="0" smtClean="0">
              <a:ln w="11430"/>
              <a:solidFill>
                <a:srgbClr val="000000"/>
              </a:solidFill>
              <a:effectLst>
                <a:outerShdw blurRad="25400" algn="tl" rotWithShape="0">
                  <a:srgbClr val="000000">
                    <a:alpha val="43000"/>
                  </a:srgbClr>
                </a:outerShdw>
              </a:effectLst>
            </a:endParaRPr>
          </a:p>
          <a:p>
            <a:pPr algn="ctr" defTabSz="995363" fontAlgn="base">
              <a:spcBef>
                <a:spcPct val="20000"/>
              </a:spcBef>
              <a:spcAft>
                <a:spcPct val="0"/>
              </a:spcAft>
              <a:buClr>
                <a:srgbClr val="FFE144"/>
              </a:buClr>
            </a:pPr>
            <a:r>
              <a:rPr lang="de-DE" sz="1500" b="1" spc="150" dirty="0" smtClean="0">
                <a:ln w="11430"/>
                <a:solidFill>
                  <a:srgbClr val="000000"/>
                </a:solidFill>
                <a:effectLst>
                  <a:outerShdw blurRad="25400" algn="tl" rotWithShape="0">
                    <a:srgbClr val="000000">
                      <a:alpha val="43000"/>
                    </a:srgbClr>
                  </a:outerShdw>
                </a:effectLst>
              </a:rPr>
              <a:t>Relevance to Local and Subnational Governments</a:t>
            </a:r>
            <a:endParaRPr lang="en-US" sz="1500" b="1" spc="150" dirty="0" smtClean="0">
              <a:ln w="11430"/>
              <a:solidFill>
                <a:srgbClr val="000000"/>
              </a:solidFill>
              <a:effectLst>
                <a:outerShdw blurRad="25400" algn="tl" rotWithShape="0">
                  <a:srgbClr val="000000">
                    <a:alpha val="43000"/>
                  </a:srgbClr>
                </a:outerShdw>
              </a:effectLst>
            </a:endParaRPr>
          </a:p>
        </p:txBody>
      </p:sp>
      <p:sp>
        <p:nvSpPr>
          <p:cNvPr id="22" name="TextBox 21"/>
          <p:cNvSpPr txBox="1"/>
          <p:nvPr/>
        </p:nvSpPr>
        <p:spPr>
          <a:xfrm>
            <a:off x="1828800" y="4878130"/>
            <a:ext cx="3581400" cy="913070"/>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000" dirty="0" smtClean="0">
                <a:solidFill>
                  <a:srgbClr val="000000"/>
                </a:solidFill>
              </a:rPr>
              <a:t>Preamble para.15 recognizes importance of engagement of all levels of governments</a:t>
            </a:r>
          </a:p>
          <a:p>
            <a:pPr marL="111125" indent="-111125">
              <a:spcAft>
                <a:spcPts val="400"/>
              </a:spcAft>
              <a:buFont typeface="Arial" panose="020B0604020202020204" pitchFamily="34" charset="0"/>
              <a:buChar char="•"/>
            </a:pPr>
            <a:r>
              <a:rPr lang="de-DE" sz="1000" dirty="0" smtClean="0">
                <a:solidFill>
                  <a:srgbClr val="000000"/>
                </a:solidFill>
              </a:rPr>
              <a:t>References to local and subnational levels in Art. 7.2 (adaptation) and Art.11.2 (capacity building), communities in Art. 8.4.h (loss and damage)</a:t>
            </a:r>
            <a:endParaRPr lang="en-US" sz="1000" dirty="0">
              <a:solidFill>
                <a:srgbClr val="000000"/>
              </a:solidFill>
            </a:endParaRPr>
          </a:p>
        </p:txBody>
      </p:sp>
      <p:sp>
        <p:nvSpPr>
          <p:cNvPr id="24" name="TextBox 23"/>
          <p:cNvSpPr txBox="1"/>
          <p:nvPr/>
        </p:nvSpPr>
        <p:spPr>
          <a:xfrm>
            <a:off x="5380383" y="4383312"/>
            <a:ext cx="3839980" cy="2349361"/>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000" dirty="0" smtClean="0">
                <a:solidFill>
                  <a:srgbClr val="000000"/>
                </a:solidFill>
              </a:rPr>
              <a:t>Preamble para.15, stronger actions by Non-Party Stakeholders (NPS), including cities &amp; other subnational authorities</a:t>
            </a:r>
          </a:p>
          <a:p>
            <a:pPr marL="111125" indent="-111125">
              <a:spcAft>
                <a:spcPts val="400"/>
              </a:spcAft>
              <a:buFont typeface="Arial" panose="020B0604020202020204" pitchFamily="34" charset="0"/>
              <a:buChar char="•"/>
            </a:pPr>
            <a:r>
              <a:rPr lang="de-DE" sz="1000" dirty="0" smtClean="0">
                <a:solidFill>
                  <a:srgbClr val="000000"/>
                </a:solidFill>
              </a:rPr>
              <a:t>Para.74.d&amp;g (Paris Committee on Capacity Building and its 2016-2020 Workplan at subnational level)</a:t>
            </a:r>
            <a:endParaRPr lang="de-DE" sz="1000" dirty="0">
              <a:solidFill>
                <a:srgbClr val="000000"/>
              </a:solidFill>
            </a:endParaRPr>
          </a:p>
          <a:p>
            <a:pPr marL="111125" indent="-111125">
              <a:spcAft>
                <a:spcPts val="400"/>
              </a:spcAft>
              <a:buFont typeface="Arial" panose="020B0604020202020204" pitchFamily="34" charset="0"/>
              <a:buChar char="•"/>
            </a:pPr>
            <a:r>
              <a:rPr lang="de-DE" sz="1000" dirty="0" smtClean="0">
                <a:solidFill>
                  <a:srgbClr val="000000"/>
                </a:solidFill>
              </a:rPr>
              <a:t>Engagement in pre-2020 Action as NPS, in paragraphs;</a:t>
            </a:r>
          </a:p>
          <a:p>
            <a:pPr marL="285750" lvl="1" indent="-171450">
              <a:spcAft>
                <a:spcPts val="200"/>
              </a:spcAft>
              <a:buFont typeface="Courier New" panose="02070309020205020404" pitchFamily="49" charset="0"/>
              <a:buChar char="o"/>
            </a:pPr>
            <a:r>
              <a:rPr lang="de-DE" sz="1000" dirty="0" smtClean="0">
                <a:solidFill>
                  <a:srgbClr val="000000"/>
                </a:solidFill>
              </a:rPr>
              <a:t>107 (voluntary cancellation of KP units), </a:t>
            </a:r>
          </a:p>
          <a:p>
            <a:pPr marL="285750" lvl="1" indent="-171450">
              <a:spcAft>
                <a:spcPts val="200"/>
              </a:spcAft>
              <a:buFont typeface="Courier New" panose="02070309020205020404" pitchFamily="49" charset="0"/>
              <a:buChar char="o"/>
            </a:pPr>
            <a:r>
              <a:rPr lang="de-DE" sz="1000" dirty="0" smtClean="0">
                <a:solidFill>
                  <a:srgbClr val="000000"/>
                </a:solidFill>
              </a:rPr>
              <a:t>110 and 125 (Technical Examination Process (TEPs) Mitigation and Adaptation, respectively) </a:t>
            </a:r>
          </a:p>
          <a:p>
            <a:pPr marL="285750" lvl="1" indent="-171450">
              <a:spcAft>
                <a:spcPts val="200"/>
              </a:spcAft>
              <a:buFont typeface="Courier New" panose="02070309020205020404" pitchFamily="49" charset="0"/>
              <a:buChar char="o"/>
            </a:pPr>
            <a:r>
              <a:rPr lang="de-DE" sz="1000" dirty="0" smtClean="0">
                <a:solidFill>
                  <a:srgbClr val="000000"/>
                </a:solidFill>
              </a:rPr>
              <a:t>117 (Lima-Paris Action Agenda), 118 (NAZCA), 119 (Parties to work w/ NPS), 120 (NPS in TEPs)</a:t>
            </a:r>
          </a:p>
          <a:p>
            <a:pPr marL="285750" lvl="1" indent="-171450">
              <a:spcAft>
                <a:spcPts val="200"/>
              </a:spcAft>
              <a:buFont typeface="Courier New" panose="02070309020205020404" pitchFamily="49" charset="0"/>
              <a:buChar char="o"/>
            </a:pPr>
            <a:r>
              <a:rPr lang="de-DE" sz="1000" dirty="0" smtClean="0">
                <a:solidFill>
                  <a:srgbClr val="000000"/>
                </a:solidFill>
              </a:rPr>
              <a:t>121.d (NPS in High Level event), 122.b (Champions engaging w/ NPS)</a:t>
            </a:r>
            <a:endParaRPr lang="de-DE" sz="1000" dirty="0">
              <a:solidFill>
                <a:srgbClr val="000000"/>
              </a:solidFill>
            </a:endParaRPr>
          </a:p>
          <a:p>
            <a:pPr marL="285750" lvl="1" indent="-171450">
              <a:spcAft>
                <a:spcPts val="200"/>
              </a:spcAft>
              <a:buFont typeface="Courier New" panose="02070309020205020404" pitchFamily="49" charset="0"/>
              <a:buChar char="o"/>
            </a:pPr>
            <a:r>
              <a:rPr lang="de-DE" sz="1000" dirty="0" smtClean="0">
                <a:solidFill>
                  <a:srgbClr val="000000"/>
                </a:solidFill>
              </a:rPr>
              <a:t>134-137 (Non-Party Stakeholders)</a:t>
            </a:r>
          </a:p>
        </p:txBody>
      </p:sp>
      <p:sp>
        <p:nvSpPr>
          <p:cNvPr id="25" name="TextBox 24"/>
          <p:cNvSpPr txBox="1"/>
          <p:nvPr/>
        </p:nvSpPr>
        <p:spPr>
          <a:xfrm>
            <a:off x="1836059" y="3733800"/>
            <a:ext cx="3650341" cy="651460"/>
          </a:xfrm>
          <a:prstGeom prst="rect">
            <a:avLst/>
          </a:prstGeom>
          <a:noFill/>
        </p:spPr>
        <p:txBody>
          <a:bodyPr wrap="square" rtlCol="0">
            <a:spAutoFit/>
          </a:bodyPr>
          <a:lstStyle/>
          <a:p>
            <a:pPr marL="111125" indent="-111125">
              <a:spcAft>
                <a:spcPts val="400"/>
              </a:spcAft>
              <a:buFont typeface="Arial" panose="020B0604020202020204" pitchFamily="34" charset="0"/>
              <a:buChar char="•"/>
            </a:pPr>
            <a:r>
              <a:rPr lang="de-DE" sz="1100" dirty="0" smtClean="0">
                <a:solidFill>
                  <a:srgbClr val="000000"/>
                </a:solidFill>
              </a:rPr>
              <a:t>Preamble with 16 Paragraphs and 29 Articles</a:t>
            </a:r>
          </a:p>
          <a:p>
            <a:pPr marL="111125" indent="-111125">
              <a:spcAft>
                <a:spcPts val="400"/>
              </a:spcAft>
              <a:buFont typeface="Arial" panose="020B0604020202020204" pitchFamily="34" charset="0"/>
              <a:buChar char="•"/>
            </a:pPr>
            <a:r>
              <a:rPr lang="de-DE" sz="1100" dirty="0" smtClean="0">
                <a:solidFill>
                  <a:srgbClr val="000000"/>
                </a:solidFill>
              </a:rPr>
              <a:t>Does not contain any Annex to classify countries or to list commitments</a:t>
            </a:r>
          </a:p>
        </p:txBody>
      </p:sp>
      <p:pic>
        <p:nvPicPr>
          <p:cNvPr id="19" name="Picture 5"/>
          <p:cNvPicPr>
            <a:picLocks noChangeAspect="1"/>
          </p:cNvPicPr>
          <p:nvPr/>
        </p:nvPicPr>
        <p:blipFill>
          <a:blip r:embed="rId2" cstate="print">
            <a:extLst>
              <a:ext uri="{28A0092B-C50C-407E-A947-70E740481C1C}">
                <a14:useLocalDpi xmlns:a14="http://schemas.microsoft.com/office/drawing/2010/main" val="0"/>
              </a:ext>
            </a:extLst>
          </a:blip>
          <a:srcRect l="7825" t="11462" b="13126"/>
          <a:stretch>
            <a:fillRect/>
          </a:stretch>
        </p:blipFill>
        <p:spPr bwMode="auto">
          <a:xfrm>
            <a:off x="7018335" y="260185"/>
            <a:ext cx="574676" cy="6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73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210300" cy="609600"/>
          </a:xfrm>
        </p:spPr>
        <p:txBody>
          <a:bodyPr/>
          <a:lstStyle/>
          <a:p>
            <a:r>
              <a:rPr lang="de-DE" dirty="0" smtClean="0"/>
              <a:t>Layman´s Guide to Paris Climate Package</a:t>
            </a:r>
            <a:endParaRPr lang="en-US" dirty="0"/>
          </a:p>
        </p:txBody>
      </p:sp>
      <p:sp>
        <p:nvSpPr>
          <p:cNvPr id="4" name="Rectangle 3"/>
          <p:cNvSpPr/>
          <p:nvPr/>
        </p:nvSpPr>
        <p:spPr bwMode="auto">
          <a:xfrm>
            <a:off x="76200" y="4800601"/>
            <a:ext cx="2423882" cy="838199"/>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2400" b="1" spc="150" dirty="0" smtClean="0">
                <a:ln w="11430"/>
                <a:solidFill>
                  <a:srgbClr val="F8F8F8"/>
                </a:solidFill>
                <a:effectLst>
                  <a:outerShdw blurRad="25400" algn="tl" rotWithShape="0">
                    <a:srgbClr val="000000">
                      <a:alpha val="43000"/>
                    </a:srgbClr>
                  </a:outerShdw>
                </a:effectLst>
              </a:rPr>
              <a:t>Non-Party Stakeholders</a:t>
            </a:r>
            <a:endParaRPr lang="en-US" sz="2400" b="1" spc="150" dirty="0" smtClean="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2500082" y="5002768"/>
            <a:ext cx="319318" cy="369332"/>
          </a:xfrm>
          <a:prstGeom prst="rect">
            <a:avLst/>
          </a:prstGeom>
          <a:noFill/>
        </p:spPr>
        <p:txBody>
          <a:bodyPr wrap="none" rtlCol="0">
            <a:spAutoFit/>
          </a:bodyPr>
          <a:lstStyle/>
          <a:p>
            <a:r>
              <a:rPr lang="de-DE" b="1" dirty="0" smtClean="0">
                <a:solidFill>
                  <a:srgbClr val="000000"/>
                </a:solidFill>
              </a:rPr>
              <a:t>=</a:t>
            </a:r>
            <a:endParaRPr lang="en-US" b="1" dirty="0">
              <a:solidFill>
                <a:srgbClr val="000000"/>
              </a:solidFill>
            </a:endParaRPr>
          </a:p>
        </p:txBody>
      </p:sp>
      <p:sp>
        <p:nvSpPr>
          <p:cNvPr id="6" name="Rectangle 5"/>
          <p:cNvSpPr/>
          <p:nvPr/>
        </p:nvSpPr>
        <p:spPr bwMode="auto">
          <a:xfrm>
            <a:off x="2895600" y="4648200"/>
            <a:ext cx="3593228" cy="1295400"/>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2200" b="1" spc="150" dirty="0" smtClean="0">
                <a:ln w="11430"/>
                <a:solidFill>
                  <a:srgbClr val="F8F8F8"/>
                </a:solidFill>
                <a:effectLst>
                  <a:outerShdw blurRad="25400" algn="tl" rotWithShape="0">
                    <a:srgbClr val="000000">
                      <a:alpha val="43000"/>
                    </a:srgbClr>
                  </a:outerShdw>
                </a:effectLst>
              </a:rPr>
              <a:t>Local and Subnational governments </a:t>
            </a:r>
          </a:p>
          <a:p>
            <a:pPr algn="ctr" defTabSz="995363" fontAlgn="base">
              <a:spcBef>
                <a:spcPct val="20000"/>
              </a:spcBef>
              <a:spcAft>
                <a:spcPct val="0"/>
              </a:spcAft>
              <a:buClr>
                <a:srgbClr val="FFE144"/>
              </a:buClr>
            </a:pPr>
            <a:r>
              <a:rPr lang="de-DE" sz="1400" spc="150" dirty="0" smtClean="0">
                <a:ln w="11430"/>
                <a:solidFill>
                  <a:srgbClr val="F8F8F8"/>
                </a:solidFill>
                <a:effectLst>
                  <a:outerShdw blurRad="25400" algn="tl" rotWithShape="0">
                    <a:srgbClr val="000000">
                      <a:alpha val="43000"/>
                    </a:srgbClr>
                  </a:outerShdw>
                </a:effectLst>
              </a:rPr>
              <a:t>(i.e. governmental stakeholders as per para.7 of Dec.1/CP16 in 2010)</a:t>
            </a:r>
            <a:endParaRPr lang="en-US" sz="1400" spc="150" dirty="0" smtClean="0">
              <a:ln w="11430"/>
              <a:solidFill>
                <a:srgbClr val="F8F8F8"/>
              </a:solidFill>
              <a:effectLst>
                <a:outerShdw blurRad="25400" algn="tl" rotWithShape="0">
                  <a:srgbClr val="000000">
                    <a:alpha val="43000"/>
                  </a:srgbClr>
                </a:outerShdw>
              </a:effectLst>
            </a:endParaRPr>
          </a:p>
        </p:txBody>
      </p:sp>
      <p:sp>
        <p:nvSpPr>
          <p:cNvPr id="7" name="Rectangle 6"/>
          <p:cNvSpPr/>
          <p:nvPr/>
        </p:nvSpPr>
        <p:spPr bwMode="auto">
          <a:xfrm>
            <a:off x="7018334" y="4724401"/>
            <a:ext cx="1973265" cy="914399"/>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9569" tIns="49785" rIns="99569" bIns="49785"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95363" fontAlgn="base">
              <a:spcBef>
                <a:spcPct val="20000"/>
              </a:spcBef>
              <a:spcAft>
                <a:spcPct val="0"/>
              </a:spcAft>
              <a:buClr>
                <a:srgbClr val="FFE144"/>
              </a:buClr>
            </a:pPr>
            <a:r>
              <a:rPr lang="de-DE" sz="2200" b="1" spc="150" dirty="0" smtClean="0">
                <a:ln w="11430"/>
                <a:solidFill>
                  <a:srgbClr val="F8F8F8"/>
                </a:solidFill>
                <a:effectLst>
                  <a:outerShdw blurRad="25400" algn="tl" rotWithShape="0">
                    <a:srgbClr val="000000">
                      <a:alpha val="43000"/>
                    </a:srgbClr>
                  </a:outerShdw>
                </a:effectLst>
              </a:rPr>
              <a:t>Non-State </a:t>
            </a:r>
          </a:p>
          <a:p>
            <a:pPr algn="ctr" defTabSz="995363" fontAlgn="base">
              <a:spcBef>
                <a:spcPct val="20000"/>
              </a:spcBef>
              <a:spcAft>
                <a:spcPct val="0"/>
              </a:spcAft>
              <a:buClr>
                <a:srgbClr val="FFE144"/>
              </a:buClr>
            </a:pPr>
            <a:r>
              <a:rPr lang="de-DE" sz="2200" b="1" spc="150" dirty="0" smtClean="0">
                <a:ln w="11430"/>
                <a:solidFill>
                  <a:srgbClr val="F8F8F8"/>
                </a:solidFill>
                <a:effectLst>
                  <a:outerShdw blurRad="25400" algn="tl" rotWithShape="0">
                    <a:srgbClr val="000000">
                      <a:alpha val="43000"/>
                    </a:srgbClr>
                  </a:outerShdw>
                </a:effectLst>
              </a:rPr>
              <a:t>Actors</a:t>
            </a:r>
            <a:endParaRPr lang="en-US" sz="2200" b="1" spc="150" dirty="0" smtClean="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6614882" y="4991100"/>
            <a:ext cx="319318" cy="369332"/>
          </a:xfrm>
          <a:prstGeom prst="rect">
            <a:avLst/>
          </a:prstGeom>
          <a:noFill/>
        </p:spPr>
        <p:txBody>
          <a:bodyPr wrap="none" rtlCol="0">
            <a:spAutoFit/>
          </a:bodyPr>
          <a:lstStyle/>
          <a:p>
            <a:r>
              <a:rPr lang="de-DE" b="1" dirty="0">
                <a:solidFill>
                  <a:srgbClr val="000000"/>
                </a:solidFill>
              </a:rPr>
              <a:t>+</a:t>
            </a:r>
            <a:endParaRPr lang="en-US" b="1" dirty="0">
              <a:solidFill>
                <a:srgbClr val="000000"/>
              </a:solidFill>
            </a:endParaRPr>
          </a:p>
        </p:txBody>
      </p:sp>
      <p:pic>
        <p:nvPicPr>
          <p:cNvPr id="19" name="Picture 5"/>
          <p:cNvPicPr>
            <a:picLocks noChangeAspect="1"/>
          </p:cNvPicPr>
          <p:nvPr/>
        </p:nvPicPr>
        <p:blipFill>
          <a:blip r:embed="rId2" cstate="print">
            <a:extLst>
              <a:ext uri="{28A0092B-C50C-407E-A947-70E740481C1C}">
                <a14:useLocalDpi xmlns:a14="http://schemas.microsoft.com/office/drawing/2010/main" val="0"/>
              </a:ext>
            </a:extLst>
          </a:blip>
          <a:srcRect l="7825" t="11462" b="13126"/>
          <a:stretch>
            <a:fillRect/>
          </a:stretch>
        </p:blipFill>
        <p:spPr bwMode="auto">
          <a:xfrm>
            <a:off x="7018335" y="260185"/>
            <a:ext cx="574676" cy="6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2180272"/>
            <a:ext cx="1745341" cy="1354217"/>
          </a:xfrm>
          <a:prstGeom prst="rect">
            <a:avLst/>
          </a:prstGeom>
          <a:noFill/>
        </p:spPr>
        <p:txBody>
          <a:bodyPr wrap="square" rtlCol="0">
            <a:spAutoFit/>
          </a:bodyPr>
          <a:lstStyle/>
          <a:p>
            <a:r>
              <a:rPr lang="de-DE" b="1" dirty="0" smtClean="0">
                <a:solidFill>
                  <a:srgbClr val="000000"/>
                </a:solidFill>
              </a:rPr>
              <a:t>Non-Party </a:t>
            </a:r>
          </a:p>
          <a:p>
            <a:r>
              <a:rPr lang="de-DE" b="1" dirty="0" smtClean="0">
                <a:solidFill>
                  <a:srgbClr val="000000"/>
                </a:solidFill>
              </a:rPr>
              <a:t>Stakeholders*</a:t>
            </a:r>
          </a:p>
          <a:p>
            <a:endParaRPr lang="de-DE" dirty="0">
              <a:solidFill>
                <a:srgbClr val="000000"/>
              </a:solidFill>
            </a:endParaRPr>
          </a:p>
          <a:p>
            <a:r>
              <a:rPr lang="de-DE" sz="1400" dirty="0" smtClean="0">
                <a:solidFill>
                  <a:srgbClr val="000000"/>
                </a:solidFill>
              </a:rPr>
              <a:t>* Preamble para.15 </a:t>
            </a:r>
          </a:p>
          <a:p>
            <a:r>
              <a:rPr lang="de-DE" sz="1400" dirty="0" smtClean="0">
                <a:solidFill>
                  <a:srgbClr val="000000"/>
                </a:solidFill>
              </a:rPr>
              <a:t>Dec.1/CP21</a:t>
            </a:r>
            <a:endParaRPr lang="en-US" sz="1400" dirty="0">
              <a:solidFill>
                <a:srgbClr val="000000"/>
              </a:solidFill>
            </a:endParaRPr>
          </a:p>
        </p:txBody>
      </p:sp>
      <p:sp>
        <p:nvSpPr>
          <p:cNvPr id="20" name="TextBox 19"/>
          <p:cNvSpPr txBox="1"/>
          <p:nvPr/>
        </p:nvSpPr>
        <p:spPr>
          <a:xfrm>
            <a:off x="1738082" y="2450068"/>
            <a:ext cx="319318" cy="369332"/>
          </a:xfrm>
          <a:prstGeom prst="rect">
            <a:avLst/>
          </a:prstGeom>
          <a:noFill/>
        </p:spPr>
        <p:txBody>
          <a:bodyPr wrap="none" rtlCol="0">
            <a:spAutoFit/>
          </a:bodyPr>
          <a:lstStyle/>
          <a:p>
            <a:r>
              <a:rPr lang="de-DE" b="1" dirty="0" smtClean="0">
                <a:solidFill>
                  <a:srgbClr val="000000"/>
                </a:solidFill>
              </a:rPr>
              <a:t>=</a:t>
            </a:r>
            <a:endParaRPr lang="en-US" b="1" dirty="0">
              <a:solidFill>
                <a:srgbClr val="000000"/>
              </a:solidFill>
            </a:endParaRPr>
          </a:p>
        </p:txBody>
      </p:sp>
      <p:sp>
        <p:nvSpPr>
          <p:cNvPr id="26" name="TextBox 25"/>
          <p:cNvSpPr txBox="1"/>
          <p:nvPr/>
        </p:nvSpPr>
        <p:spPr>
          <a:xfrm>
            <a:off x="3581400" y="1752600"/>
            <a:ext cx="1441420" cy="369332"/>
          </a:xfrm>
          <a:prstGeom prst="rect">
            <a:avLst/>
          </a:prstGeom>
          <a:noFill/>
        </p:spPr>
        <p:txBody>
          <a:bodyPr wrap="none" rtlCol="0">
            <a:spAutoFit/>
          </a:bodyPr>
          <a:lstStyle/>
          <a:p>
            <a:r>
              <a:rPr lang="de-DE" dirty="0" smtClean="0">
                <a:solidFill>
                  <a:srgbClr val="000000"/>
                </a:solidFill>
              </a:rPr>
              <a:t>Civil Society</a:t>
            </a:r>
            <a:endParaRPr lang="en-US" dirty="0">
              <a:solidFill>
                <a:srgbClr val="000000"/>
              </a:solidFill>
            </a:endParaRPr>
          </a:p>
        </p:txBody>
      </p:sp>
      <p:sp>
        <p:nvSpPr>
          <p:cNvPr id="27" name="TextBox 26"/>
          <p:cNvSpPr txBox="1"/>
          <p:nvPr/>
        </p:nvSpPr>
        <p:spPr>
          <a:xfrm>
            <a:off x="5681419" y="1752600"/>
            <a:ext cx="1633781" cy="369332"/>
          </a:xfrm>
          <a:prstGeom prst="rect">
            <a:avLst/>
          </a:prstGeom>
          <a:noFill/>
        </p:spPr>
        <p:txBody>
          <a:bodyPr wrap="none" rtlCol="0">
            <a:spAutoFit/>
          </a:bodyPr>
          <a:lstStyle/>
          <a:p>
            <a:r>
              <a:rPr lang="de-DE" dirty="0" smtClean="0">
                <a:solidFill>
                  <a:srgbClr val="000000"/>
                </a:solidFill>
              </a:rPr>
              <a:t>Private Sector</a:t>
            </a:r>
            <a:endParaRPr lang="en-US" dirty="0">
              <a:solidFill>
                <a:srgbClr val="000000"/>
              </a:solidFill>
            </a:endParaRPr>
          </a:p>
        </p:txBody>
      </p:sp>
      <p:sp>
        <p:nvSpPr>
          <p:cNvPr id="28" name="TextBox 27"/>
          <p:cNvSpPr txBox="1"/>
          <p:nvPr/>
        </p:nvSpPr>
        <p:spPr>
          <a:xfrm>
            <a:off x="2220818" y="2373868"/>
            <a:ext cx="2274982" cy="369332"/>
          </a:xfrm>
          <a:prstGeom prst="rect">
            <a:avLst/>
          </a:prstGeom>
          <a:noFill/>
        </p:spPr>
        <p:txBody>
          <a:bodyPr wrap="none" rtlCol="0">
            <a:spAutoFit/>
          </a:bodyPr>
          <a:lstStyle/>
          <a:p>
            <a:r>
              <a:rPr lang="de-DE" dirty="0" smtClean="0">
                <a:solidFill>
                  <a:srgbClr val="000000"/>
                </a:solidFill>
              </a:rPr>
              <a:t>Financial Institutions</a:t>
            </a:r>
            <a:endParaRPr lang="en-US" dirty="0">
              <a:solidFill>
                <a:srgbClr val="000000"/>
              </a:solidFill>
            </a:endParaRPr>
          </a:p>
        </p:txBody>
      </p:sp>
      <p:sp>
        <p:nvSpPr>
          <p:cNvPr id="29" name="TextBox 28"/>
          <p:cNvSpPr txBox="1"/>
          <p:nvPr/>
        </p:nvSpPr>
        <p:spPr>
          <a:xfrm>
            <a:off x="4626982" y="2373868"/>
            <a:ext cx="4288418" cy="369332"/>
          </a:xfrm>
          <a:prstGeom prst="rect">
            <a:avLst/>
          </a:prstGeom>
          <a:noFill/>
        </p:spPr>
        <p:txBody>
          <a:bodyPr wrap="none" rtlCol="0">
            <a:spAutoFit/>
          </a:bodyPr>
          <a:lstStyle/>
          <a:p>
            <a:r>
              <a:rPr lang="de-DE" dirty="0" smtClean="0">
                <a:solidFill>
                  <a:srgbClr val="000000"/>
                </a:solidFill>
              </a:rPr>
              <a:t>Cities and other Subnational Authorities </a:t>
            </a:r>
            <a:endParaRPr lang="en-US" dirty="0">
              <a:solidFill>
                <a:srgbClr val="000000"/>
              </a:solidFill>
            </a:endParaRPr>
          </a:p>
        </p:txBody>
      </p:sp>
      <p:sp>
        <p:nvSpPr>
          <p:cNvPr id="30" name="TextBox 29"/>
          <p:cNvSpPr txBox="1"/>
          <p:nvPr/>
        </p:nvSpPr>
        <p:spPr>
          <a:xfrm>
            <a:off x="3291686" y="3059668"/>
            <a:ext cx="4480714" cy="369332"/>
          </a:xfrm>
          <a:prstGeom prst="rect">
            <a:avLst/>
          </a:prstGeom>
          <a:noFill/>
        </p:spPr>
        <p:txBody>
          <a:bodyPr wrap="none" rtlCol="0">
            <a:spAutoFit/>
          </a:bodyPr>
          <a:lstStyle/>
          <a:p>
            <a:r>
              <a:rPr lang="de-DE" dirty="0" smtClean="0">
                <a:solidFill>
                  <a:srgbClr val="000000"/>
                </a:solidFill>
              </a:rPr>
              <a:t>Local communities and indigenous people</a:t>
            </a:r>
            <a:endParaRPr lang="en-US" dirty="0">
              <a:solidFill>
                <a:srgbClr val="000000"/>
              </a:solidFill>
            </a:endParaRPr>
          </a:p>
        </p:txBody>
      </p:sp>
      <p:sp>
        <p:nvSpPr>
          <p:cNvPr id="9" name="Rectangle 8"/>
          <p:cNvSpPr/>
          <p:nvPr/>
        </p:nvSpPr>
        <p:spPr bwMode="auto">
          <a:xfrm>
            <a:off x="2209800" y="1752600"/>
            <a:ext cx="6781800" cy="1676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69" tIns="49785" rIns="99569" bIns="49785" numCol="1" rtlCol="0" anchor="t" anchorCtr="0" compatLnSpc="1">
            <a:prstTxWarp prst="textNoShape">
              <a:avLst/>
            </a:prstTxWarp>
          </a:bodyPr>
          <a:lstStyle/>
          <a:p>
            <a:pPr marL="373063" indent="-373063" defTabSz="995363" fontAlgn="base">
              <a:spcBef>
                <a:spcPct val="20000"/>
              </a:spcBef>
              <a:spcAft>
                <a:spcPct val="0"/>
              </a:spcAft>
              <a:buClr>
                <a:srgbClr val="FFE144"/>
              </a:buClr>
              <a:buFont typeface="Arial" pitchFamily="34" charset="0"/>
              <a:buChar char="●"/>
            </a:pPr>
            <a:endParaRPr lang="en-US" smtClean="0">
              <a:solidFill>
                <a:srgbClr val="000000"/>
              </a:solidFill>
            </a:endParaRPr>
          </a:p>
        </p:txBody>
      </p:sp>
    </p:spTree>
    <p:extLst>
      <p:ext uri="{BB962C8B-B14F-4D97-AF65-F5344CB8AC3E}">
        <p14:creationId xmlns:p14="http://schemas.microsoft.com/office/powerpoint/2010/main" val="139563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
          <p:cNvGrpSpPr>
            <a:grpSpLocks/>
          </p:cNvGrpSpPr>
          <p:nvPr/>
        </p:nvGrpSpPr>
        <p:grpSpPr bwMode="auto">
          <a:xfrm>
            <a:off x="0" y="1066800"/>
            <a:ext cx="9448799" cy="5221356"/>
            <a:chOff x="97697" y="1577244"/>
            <a:chExt cx="9507199" cy="5221429"/>
          </a:xfrm>
        </p:grpSpPr>
        <p:sp>
          <p:nvSpPr>
            <p:cNvPr id="12293" name="Rectangle 2"/>
            <p:cNvSpPr txBox="1">
              <a:spLocks noChangeArrowheads="1"/>
            </p:cNvSpPr>
            <p:nvPr/>
          </p:nvSpPr>
          <p:spPr bwMode="auto">
            <a:xfrm>
              <a:off x="711064" y="1762902"/>
              <a:ext cx="1678231" cy="9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68300" indent="-368300" defTabSz="989013" eaLnBrk="0" hangingPunct="0">
                <a:spcBef>
                  <a:spcPct val="20000"/>
                </a:spcBef>
                <a:buClr>
                  <a:srgbClr val="FFE144"/>
                </a:buClr>
                <a:buFont typeface="Arial" charset="0"/>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1pPr>
              <a:lvl2pPr marL="742950" indent="-285750" defTabSz="989013" eaLnBrk="0" hangingPunct="0">
                <a:spcBef>
                  <a:spcPct val="20000"/>
                </a:spcBef>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2pPr>
              <a:lvl3pPr marL="1143000" indent="-228600" defTabSz="989013" eaLnBrk="0" hangingPunct="0">
                <a:spcBef>
                  <a:spcPct val="20000"/>
                </a:spcBef>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3pPr>
              <a:lvl4pPr marL="1600200" indent="-228600" defTabSz="989013" eaLnBrk="0" hangingPunct="0">
                <a:spcBef>
                  <a:spcPct val="20000"/>
                </a:spcBef>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4pPr>
              <a:lvl5pPr marL="2057400" indent="-228600" defTabSz="989013" eaLnBrk="0" hangingPunct="0">
                <a:spcBef>
                  <a:spcPct val="20000"/>
                </a:spcBef>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39725" algn="l"/>
                  <a:tab pos="444500" algn="l"/>
                  <a:tab pos="893763" algn="l"/>
                  <a:tab pos="1341438" algn="l"/>
                  <a:tab pos="1790700" algn="l"/>
                  <a:tab pos="2239963" algn="l"/>
                  <a:tab pos="2689225" algn="l"/>
                  <a:tab pos="3136900" algn="l"/>
                  <a:tab pos="3586163" algn="l"/>
                  <a:tab pos="4033838" algn="l"/>
                  <a:tab pos="4483100" algn="l"/>
                  <a:tab pos="4932363" algn="l"/>
                  <a:tab pos="5380038" algn="l"/>
                  <a:tab pos="5829300" algn="l"/>
                  <a:tab pos="6278563" algn="l"/>
                  <a:tab pos="6726238" algn="l"/>
                  <a:tab pos="7175500" algn="l"/>
                  <a:tab pos="7624763" algn="l"/>
                  <a:tab pos="8072438" algn="l"/>
                  <a:tab pos="8521700" algn="l"/>
                  <a:tab pos="8969375" algn="l"/>
                </a:tabLst>
                <a:defRPr>
                  <a:solidFill>
                    <a:schemeClr val="tx1"/>
                  </a:solidFill>
                  <a:latin typeface="Arial" charset="0"/>
                </a:defRPr>
              </a:lvl9pPr>
            </a:lstStyle>
            <a:p>
              <a:pPr marL="0" indent="0" eaLnBrk="1" fontAlgn="base" hangingPunct="1">
                <a:spcAft>
                  <a:spcPts val="525"/>
                </a:spcAft>
                <a:buClrTx/>
                <a:buFont typeface="Arial" charset="0"/>
                <a:buNone/>
              </a:pPr>
              <a:r>
                <a:rPr kumimoji="1" lang="en-US" altLang="en-US" sz="2500" b="1" dirty="0" smtClean="0">
                  <a:solidFill>
                    <a:srgbClr val="000000"/>
                  </a:solidFill>
                  <a:latin typeface="Calibri" pitchFamily="34" charset="0"/>
                  <a:ea typeface="SimSun" pitchFamily="2" charset="-122"/>
                  <a:cs typeface="Arial" charset="0"/>
                </a:rPr>
                <a:t>Recognize</a:t>
              </a:r>
              <a:endParaRPr kumimoji="1" lang="en-US" altLang="en-US" sz="2500" b="1" dirty="0">
                <a:solidFill>
                  <a:srgbClr val="000000"/>
                </a:solidFill>
                <a:latin typeface="Calibri" pitchFamily="34" charset="0"/>
                <a:ea typeface="SimSun" pitchFamily="2" charset="-122"/>
                <a:cs typeface="Arial" charset="0"/>
              </a:endParaRPr>
            </a:p>
          </p:txBody>
        </p:sp>
        <p:sp>
          <p:nvSpPr>
            <p:cNvPr id="12294" name="Rectangle 2"/>
            <p:cNvSpPr txBox="1">
              <a:spLocks noChangeArrowheads="1"/>
            </p:cNvSpPr>
            <p:nvPr/>
          </p:nvSpPr>
          <p:spPr bwMode="auto">
            <a:xfrm>
              <a:off x="2151145" y="1577244"/>
              <a:ext cx="7116266" cy="15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89013" eaLnBrk="0" hangingPunct="0">
                <a:spcBef>
                  <a:spcPct val="20000"/>
                </a:spcBef>
                <a:buClr>
                  <a:srgbClr val="FFE144"/>
                </a:buClr>
                <a:buFont typeface="Arial" charset="0"/>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1pPr>
              <a:lvl2pPr marL="742950" indent="-28575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2pPr>
              <a:lvl3pPr marL="11430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3pPr>
              <a:lvl4pPr marL="16002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4pPr>
              <a:lvl5pPr marL="20574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9pPr>
            </a:lstStyle>
            <a:p>
              <a:pPr marL="342900" indent="-342900" eaLnBrk="1" fontAlgn="base" hangingPunct="1">
                <a:spcBef>
                  <a:spcPts val="0"/>
                </a:spcBef>
                <a:buClrTx/>
                <a:buFont typeface="+mj-lt"/>
                <a:buAutoNum type="arabicPeriod"/>
              </a:pPr>
              <a:r>
                <a:rPr kumimoji="1" lang="de-DE" altLang="en-US" sz="1300" dirty="0" smtClean="0">
                  <a:solidFill>
                    <a:srgbClr val="000000"/>
                  </a:solidFill>
                  <a:latin typeface="Calibri" pitchFamily="34" charset="0"/>
                  <a:ea typeface="SimSun" pitchFamily="2" charset="-122"/>
                  <a:cs typeface="Arial" charset="0"/>
                </a:rPr>
                <a:t>Local </a:t>
              </a:r>
              <a:r>
                <a:rPr kumimoji="1" lang="de-DE" altLang="en-US" sz="1300" dirty="0">
                  <a:solidFill>
                    <a:srgbClr val="000000"/>
                  </a:solidFill>
                  <a:latin typeface="Calibri" pitchFamily="34" charset="0"/>
                  <a:ea typeface="SimSun" pitchFamily="2" charset="-122"/>
                  <a:cs typeface="Arial" charset="0"/>
                </a:rPr>
                <a:t>and subnational governments as </a:t>
              </a:r>
              <a:r>
                <a:rPr kumimoji="1" lang="de-DE" altLang="en-US" sz="1300" i="1" dirty="0">
                  <a:solidFill>
                    <a:srgbClr val="000000"/>
                  </a:solidFill>
                  <a:latin typeface="Calibri" pitchFamily="34" charset="0"/>
                  <a:ea typeface="SimSun" pitchFamily="2" charset="-122"/>
                  <a:cs typeface="Arial" charset="0"/>
                </a:rPr>
                <a:t>“ governmental stakeholders</a:t>
              </a:r>
              <a:r>
                <a:rPr kumimoji="1" lang="de-DE" altLang="en-US" sz="1300" i="1" dirty="0" smtClean="0">
                  <a:solidFill>
                    <a:srgbClr val="000000"/>
                  </a:solidFill>
                  <a:latin typeface="Calibri" pitchFamily="34" charset="0"/>
                  <a:ea typeface="SimSun" pitchFamily="2" charset="-122"/>
                  <a:cs typeface="Arial" charset="0"/>
                </a:rPr>
                <a:t>“ </a:t>
              </a:r>
            </a:p>
            <a:p>
              <a:pPr eaLnBrk="1" fontAlgn="base" hangingPunct="1">
                <a:spcBef>
                  <a:spcPts val="0"/>
                </a:spcBef>
                <a:buClrTx/>
                <a:buFont typeface="Arial" charset="0"/>
                <a:buNone/>
              </a:pPr>
              <a:r>
                <a:rPr kumimoji="1" lang="de-DE" altLang="en-US" sz="1300" i="1" dirty="0">
                  <a:solidFill>
                    <a:srgbClr val="000000"/>
                  </a:solidFill>
                  <a:latin typeface="Calibri" pitchFamily="34" charset="0"/>
                  <a:ea typeface="SimSun" pitchFamily="2" charset="-122"/>
                  <a:cs typeface="Arial" charset="0"/>
                </a:rPr>
                <a:t>	</a:t>
              </a:r>
              <a:r>
                <a:rPr kumimoji="1" lang="de-DE" altLang="en-US" sz="1300" i="1" dirty="0" smtClean="0">
                  <a:solidFill>
                    <a:srgbClr val="000000"/>
                  </a:solidFill>
                  <a:latin typeface="Calibri" pitchFamily="34" charset="0"/>
                  <a:ea typeface="SimSun" pitchFamily="2" charset="-122"/>
                  <a:cs typeface="Arial" charset="0"/>
                </a:rPr>
                <a:t>(</a:t>
              </a:r>
              <a:r>
                <a:rPr kumimoji="1" lang="de-DE" altLang="en-US" sz="1300" i="1" dirty="0">
                  <a:solidFill>
                    <a:srgbClr val="000000"/>
                  </a:solidFill>
                  <a:latin typeface="Calibri" pitchFamily="34" charset="0"/>
                  <a:ea typeface="SimSun" pitchFamily="2" charset="-122"/>
                  <a:cs typeface="Arial" charset="0"/>
                </a:rPr>
                <a:t>Para.7 of Dec.1/CP16, in Cancun in </a:t>
              </a:r>
              <a:r>
                <a:rPr kumimoji="1" lang="de-DE" altLang="en-US" sz="1300" i="1" dirty="0" smtClean="0">
                  <a:solidFill>
                    <a:srgbClr val="000000"/>
                  </a:solidFill>
                  <a:latin typeface="Calibri" pitchFamily="34" charset="0"/>
                  <a:ea typeface="SimSun" pitchFamily="2" charset="-122"/>
                  <a:cs typeface="Arial" charset="0"/>
                </a:rPr>
                <a:t>2010)</a:t>
              </a:r>
            </a:p>
            <a:p>
              <a:pPr eaLnBrk="1" fontAlgn="base" hangingPunct="1">
                <a:spcBef>
                  <a:spcPts val="0"/>
                </a:spcBef>
                <a:buClrTx/>
                <a:buFont typeface="Arial" charset="0"/>
                <a:buNone/>
              </a:pPr>
              <a:r>
                <a:rPr kumimoji="1" lang="de-DE" altLang="en-US" sz="1300" dirty="0" smtClean="0">
                  <a:solidFill>
                    <a:srgbClr val="000000"/>
                  </a:solidFill>
                  <a:latin typeface="Calibri" pitchFamily="34" charset="0"/>
                  <a:ea typeface="SimSun" pitchFamily="2" charset="-122"/>
                  <a:cs typeface="Arial" charset="0"/>
                </a:rPr>
                <a:t>2. 	Role </a:t>
              </a:r>
              <a:r>
                <a:rPr kumimoji="1" lang="de-DE" altLang="en-US" sz="1300" dirty="0">
                  <a:solidFill>
                    <a:srgbClr val="000000"/>
                  </a:solidFill>
                  <a:latin typeface="Calibri" pitchFamily="34" charset="0"/>
                  <a:ea typeface="SimSun" pitchFamily="2" charset="-122"/>
                  <a:cs typeface="Arial" charset="0"/>
                </a:rPr>
                <a:t>of cities and subnational authorities in raising pre2020 ambition </a:t>
              </a:r>
              <a:r>
                <a:rPr kumimoji="1" lang="de-DE" altLang="en-US" sz="1300" dirty="0" smtClean="0">
                  <a:solidFill>
                    <a:srgbClr val="000000"/>
                  </a:solidFill>
                  <a:latin typeface="Calibri" pitchFamily="34" charset="0"/>
                  <a:ea typeface="SimSun" pitchFamily="2" charset="-122"/>
                  <a:cs typeface="Arial" charset="0"/>
                </a:rPr>
                <a:t>                       </a:t>
              </a:r>
            </a:p>
            <a:p>
              <a:pPr eaLnBrk="1" fontAlgn="base" hangingPunct="1">
                <a:spcBef>
                  <a:spcPts val="0"/>
                </a:spcBef>
                <a:buClrTx/>
                <a:buFont typeface="Arial" charset="0"/>
                <a:buNone/>
              </a:pPr>
              <a:r>
                <a:rPr kumimoji="1" lang="de-DE" altLang="en-US" sz="1300" dirty="0" smtClean="0">
                  <a:solidFill>
                    <a:srgbClr val="000000"/>
                  </a:solidFill>
                  <a:latin typeface="Calibri" pitchFamily="34" charset="0"/>
                  <a:ea typeface="SimSun" pitchFamily="2" charset="-122"/>
                  <a:cs typeface="Arial" charset="0"/>
                </a:rPr>
                <a:t>	</a:t>
              </a:r>
              <a:r>
                <a:rPr kumimoji="1" lang="de-DE" altLang="en-US" sz="1300" i="1" dirty="0" smtClean="0">
                  <a:solidFill>
                    <a:srgbClr val="000000"/>
                  </a:solidFill>
                  <a:latin typeface="Calibri" pitchFamily="34" charset="0"/>
                  <a:ea typeface="SimSun" pitchFamily="2" charset="-122"/>
                  <a:cs typeface="Arial" charset="0"/>
                </a:rPr>
                <a:t>(</a:t>
              </a:r>
              <a:r>
                <a:rPr kumimoji="1" lang="de-DE" altLang="en-US" sz="1300" i="1" dirty="0">
                  <a:solidFill>
                    <a:srgbClr val="000000"/>
                  </a:solidFill>
                  <a:latin typeface="Calibri" pitchFamily="34" charset="0"/>
                  <a:ea typeface="SimSun" pitchFamily="2" charset="-122"/>
                  <a:cs typeface="Arial" charset="0"/>
                </a:rPr>
                <a:t>Para.5b of Dec.1/CP19, in Warsaw in 2013</a:t>
              </a:r>
              <a:r>
                <a:rPr kumimoji="1" lang="de-DE" altLang="en-US" sz="1300" i="1" dirty="0" smtClean="0">
                  <a:solidFill>
                    <a:srgbClr val="000000"/>
                  </a:solidFill>
                  <a:latin typeface="Calibri" pitchFamily="34" charset="0"/>
                  <a:ea typeface="SimSun" pitchFamily="2" charset="-122"/>
                  <a:cs typeface="Arial" charset="0"/>
                </a:rPr>
                <a:t>)</a:t>
              </a:r>
            </a:p>
            <a:p>
              <a:pPr eaLnBrk="1" fontAlgn="base" hangingPunct="1">
                <a:spcBef>
                  <a:spcPts val="0"/>
                </a:spcBef>
                <a:buClrTx/>
                <a:buFont typeface="Arial" charset="0"/>
                <a:buNone/>
              </a:pPr>
              <a:r>
                <a:rPr kumimoji="1" lang="de-DE" altLang="en-US" sz="1300" dirty="0" smtClean="0">
                  <a:solidFill>
                    <a:srgbClr val="000000"/>
                  </a:solidFill>
                  <a:latin typeface="Calibri" pitchFamily="34" charset="0"/>
                  <a:ea typeface="SimSun" pitchFamily="2" charset="-122"/>
                  <a:cs typeface="Arial" charset="0"/>
                </a:rPr>
                <a:t>3. 	Engaging with all levels of governments, as well </a:t>
              </a:r>
              <a:r>
                <a:rPr kumimoji="1" lang="de-DE" altLang="en-US" sz="1300" dirty="0">
                  <a:solidFill>
                    <a:srgbClr val="000000"/>
                  </a:solidFill>
                  <a:latin typeface="Calibri" pitchFamily="34" charset="0"/>
                  <a:ea typeface="SimSun" pitchFamily="2" charset="-122"/>
                  <a:cs typeface="Arial" charset="0"/>
                </a:rPr>
                <a:t>as local, subnational and community level in </a:t>
              </a:r>
              <a:r>
                <a:rPr kumimoji="1" lang="de-DE" altLang="en-US" sz="1300" dirty="0" smtClean="0">
                  <a:solidFill>
                    <a:srgbClr val="000000"/>
                  </a:solidFill>
                  <a:latin typeface="Calibri" pitchFamily="34" charset="0"/>
                  <a:ea typeface="SimSun" pitchFamily="2" charset="-122"/>
                  <a:cs typeface="Arial" charset="0"/>
                </a:rPr>
                <a:t>	capacity building, adaptation and loss and damage</a:t>
              </a:r>
            </a:p>
            <a:p>
              <a:pPr eaLnBrk="1" fontAlgn="base" hangingPunct="1">
                <a:spcBef>
                  <a:spcPts val="0"/>
                </a:spcBef>
                <a:spcAft>
                  <a:spcPts val="200"/>
                </a:spcAft>
                <a:buClrTx/>
                <a:buFont typeface="Arial" charset="0"/>
                <a:buNone/>
              </a:pPr>
              <a:r>
                <a:rPr kumimoji="1" lang="de-DE" altLang="en-US" sz="1300" dirty="0">
                  <a:solidFill>
                    <a:srgbClr val="000000"/>
                  </a:solidFill>
                  <a:latin typeface="Calibri" pitchFamily="34" charset="0"/>
                  <a:ea typeface="SimSun" pitchFamily="2" charset="-122"/>
                  <a:cs typeface="Arial" charset="0"/>
                </a:rPr>
                <a:t>	</a:t>
              </a:r>
              <a:r>
                <a:rPr kumimoji="1" lang="de-DE" altLang="en-US" sz="1300" i="1" dirty="0" smtClean="0">
                  <a:solidFill>
                    <a:srgbClr val="000000"/>
                  </a:solidFill>
                  <a:latin typeface="Calibri" pitchFamily="34" charset="0"/>
                  <a:ea typeface="SimSun" pitchFamily="2" charset="-122"/>
                  <a:cs typeface="Arial" charset="0"/>
                </a:rPr>
                <a:t>(Paris Agreement preamble para.15, 7.2, 11.2, 8.4.h + COP21 Decision on Non-Party Stakeholders)</a:t>
              </a:r>
              <a:endParaRPr kumimoji="1" lang="de-DE" altLang="en-US" sz="1300" i="1" dirty="0">
                <a:solidFill>
                  <a:srgbClr val="000000"/>
                </a:solidFill>
                <a:latin typeface="Calibri" pitchFamily="34" charset="0"/>
                <a:ea typeface="SimSun" pitchFamily="2" charset="-122"/>
                <a:cs typeface="Arial" charset="0"/>
              </a:endParaRPr>
            </a:p>
          </p:txBody>
        </p:sp>
        <p:sp>
          <p:nvSpPr>
            <p:cNvPr id="12295" name="TextBox 4"/>
            <p:cNvSpPr txBox="1">
              <a:spLocks noChangeArrowheads="1"/>
            </p:cNvSpPr>
            <p:nvPr/>
          </p:nvSpPr>
          <p:spPr bwMode="auto">
            <a:xfrm>
              <a:off x="97697" y="1736733"/>
              <a:ext cx="931233" cy="105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spcBef>
                  <a:spcPct val="20000"/>
                </a:spcBef>
                <a:buClr>
                  <a:srgbClr val="FFE144"/>
                </a:buClr>
                <a:buFont typeface="Arial" charset="0"/>
                <a:buChar char="●"/>
                <a:defRPr>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ClrTx/>
                <a:buFontTx/>
                <a:buNone/>
              </a:pPr>
              <a:r>
                <a:rPr kumimoji="1" lang="en-US" altLang="en-US" sz="6100" dirty="0">
                  <a:solidFill>
                    <a:srgbClr val="669900"/>
                  </a:solidFill>
                  <a:ea typeface="SimSun" pitchFamily="2" charset="-122"/>
                  <a:cs typeface="Arial" charset="0"/>
                </a:rPr>
                <a:t>√</a:t>
              </a:r>
            </a:p>
          </p:txBody>
        </p:sp>
        <p:sp>
          <p:nvSpPr>
            <p:cNvPr id="12296" name="Rectangle 2"/>
            <p:cNvSpPr txBox="1">
              <a:spLocks noChangeArrowheads="1"/>
            </p:cNvSpPr>
            <p:nvPr/>
          </p:nvSpPr>
          <p:spPr bwMode="auto">
            <a:xfrm>
              <a:off x="2142321" y="3166275"/>
              <a:ext cx="7125891" cy="26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89013" eaLnBrk="0" hangingPunct="0">
                <a:spcBef>
                  <a:spcPct val="20000"/>
                </a:spcBef>
                <a:buClr>
                  <a:srgbClr val="FFE144"/>
                </a:buClr>
                <a:buFont typeface="Arial" charset="0"/>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1pPr>
              <a:lvl2pPr marL="742950" indent="-28575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2pPr>
              <a:lvl3pPr marL="11430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3pPr>
              <a:lvl4pPr marL="16002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4pPr>
              <a:lvl5pPr marL="20574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9pPr>
            </a:lstStyle>
            <a:p>
              <a:pPr marL="342900" indent="-342900" eaLnBrk="1" fontAlgn="base" hangingPunct="1">
                <a:spcBef>
                  <a:spcPts val="0"/>
                </a:spcBef>
                <a:spcAft>
                  <a:spcPts val="200"/>
                </a:spcAft>
                <a:buClrTx/>
                <a:buFont typeface="+mj-lt"/>
                <a:buAutoNum type="arabicPeriod" startAt="4"/>
              </a:pPr>
              <a:r>
                <a:rPr kumimoji="1" lang="de-DE" altLang="en-US" sz="1300" dirty="0">
                  <a:solidFill>
                    <a:srgbClr val="000000"/>
                  </a:solidFill>
                  <a:latin typeface="Calibri" pitchFamily="34" charset="0"/>
                  <a:ea typeface="SimSun" pitchFamily="2" charset="-122"/>
                  <a:cs typeface="Arial" charset="0"/>
                </a:rPr>
                <a:t>Ministerial-Mayoral Dialogues </a:t>
              </a:r>
              <a:r>
                <a:rPr kumimoji="1" lang="de-DE" altLang="en-US" sz="1300" dirty="0" smtClean="0">
                  <a:solidFill>
                    <a:srgbClr val="000000"/>
                  </a:solidFill>
                  <a:latin typeface="Calibri" pitchFamily="34" charset="0"/>
                  <a:ea typeface="SimSun" pitchFamily="2" charset="-122"/>
                  <a:cs typeface="Arial" charset="0"/>
                </a:rPr>
                <a:t>(COP16-2010-Cancun</a:t>
              </a:r>
              <a:r>
                <a:rPr kumimoji="1" lang="de-DE" altLang="en-US" sz="1300" dirty="0">
                  <a:solidFill>
                    <a:srgbClr val="000000"/>
                  </a:solidFill>
                  <a:latin typeface="Calibri" pitchFamily="34" charset="0"/>
                  <a:ea typeface="SimSun" pitchFamily="2" charset="-122"/>
                  <a:cs typeface="Arial" charset="0"/>
                </a:rPr>
                <a:t>, </a:t>
              </a:r>
              <a:r>
                <a:rPr kumimoji="1" lang="de-DE" altLang="en-US" sz="1300" dirty="0" smtClean="0">
                  <a:solidFill>
                    <a:srgbClr val="000000"/>
                  </a:solidFill>
                  <a:latin typeface="Calibri" pitchFamily="34" charset="0"/>
                  <a:ea typeface="SimSun" pitchFamily="2" charset="-122"/>
                  <a:cs typeface="Arial" charset="0"/>
                </a:rPr>
                <a:t>COP19-2013-Warsaw) and High Level Action Days (COP20-2014-Lima, COP21-2015-Paris)</a:t>
              </a:r>
              <a:endParaRPr kumimoji="1" lang="de-DE" altLang="en-US" sz="1300" dirty="0">
                <a:solidFill>
                  <a:srgbClr val="000000"/>
                </a:solidFill>
                <a:latin typeface="Calibri" pitchFamily="34" charset="0"/>
                <a:ea typeface="SimSun" pitchFamily="2" charset="-122"/>
                <a:cs typeface="Arial" charset="0"/>
              </a:endParaRP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ADP Workstream-2 Technical Examination Process on Urban Environment</a:t>
              </a:r>
            </a:p>
            <a:p>
              <a:pPr marL="342900" indent="-342900" eaLnBrk="1" fontAlgn="base" hangingPunct="1">
                <a:spcBef>
                  <a:spcPts val="0"/>
                </a:spcBef>
                <a:spcAft>
                  <a:spcPts val="200"/>
                </a:spcAft>
                <a:buClrTx/>
                <a:buFont typeface="+mj-lt"/>
                <a:buAutoNum type="arabicPeriod" startAt="4"/>
              </a:pPr>
              <a:r>
                <a:rPr kumimoji="1" lang="de-DE" altLang="en-US" sz="1300" dirty="0">
                  <a:solidFill>
                    <a:srgbClr val="000000"/>
                  </a:solidFill>
                  <a:latin typeface="Calibri" pitchFamily="34" charset="0"/>
                  <a:ea typeface="SimSun" pitchFamily="2" charset="-122"/>
                  <a:cs typeface="Arial" charset="0"/>
                </a:rPr>
                <a:t>Compact of Mayors, Compact of States and Regions, Covenant of Mayors etc.</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Special UNFCCC badges for Political Leaders of  Local and Subnational Governments</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Lima-Paris Action Agenda (LPAA) Declarations, 5-Year Vision and NAZCA Platform, including carbon</a:t>
              </a:r>
              <a:r>
                <a:rPr kumimoji="1" lang="de-DE" altLang="en-US" sz="1300" i="1" dirty="0" smtClean="0">
                  <a:solidFill>
                    <a:srgbClr val="000000"/>
                  </a:solidFill>
                  <a:latin typeface="Calibri" pitchFamily="34" charset="0"/>
                  <a:ea typeface="SimSun" pitchFamily="2" charset="-122"/>
                  <a:cs typeface="Arial" charset="0"/>
                </a:rPr>
                <a:t>n</a:t>
              </a:r>
              <a:r>
                <a:rPr kumimoji="1" lang="de-DE" altLang="en-US" sz="1300" dirty="0" smtClean="0">
                  <a:solidFill>
                    <a:srgbClr val="000000"/>
                  </a:solidFill>
                  <a:latin typeface="Calibri" pitchFamily="34" charset="0"/>
                  <a:ea typeface="SimSun" pitchFamily="2" charset="-122"/>
                  <a:cs typeface="Arial" charset="0"/>
                </a:rPr>
                <a:t> Climate Registry as data partner  </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Friends of </a:t>
              </a:r>
              <a:r>
                <a:rPr kumimoji="1" lang="de-DE" altLang="en-US" sz="1300" dirty="0">
                  <a:solidFill>
                    <a:srgbClr val="000000"/>
                  </a:solidFill>
                  <a:latin typeface="Calibri" pitchFamily="34" charset="0"/>
                  <a:ea typeface="SimSun" pitchFamily="2" charset="-122"/>
                  <a:cs typeface="Arial" charset="0"/>
                </a:rPr>
                <a:t>Cities </a:t>
              </a:r>
              <a:r>
                <a:rPr kumimoji="1" lang="de-DE" altLang="en-US" sz="1300" dirty="0" smtClean="0">
                  <a:solidFill>
                    <a:srgbClr val="000000"/>
                  </a:solidFill>
                  <a:latin typeface="Calibri" pitchFamily="34" charset="0"/>
                  <a:ea typeface="SimSun" pitchFamily="2" charset="-122"/>
                  <a:cs typeface="Arial" charset="0"/>
                </a:rPr>
                <a:t>at the UNFCCC, increased number of local and subnational leaders in </a:t>
              </a:r>
              <a:r>
                <a:rPr kumimoji="1" lang="de-DE" altLang="en-US" sz="1300" dirty="0">
                  <a:solidFill>
                    <a:srgbClr val="000000"/>
                  </a:solidFill>
                  <a:latin typeface="Calibri" pitchFamily="34" charset="0"/>
                  <a:ea typeface="SimSun" pitchFamily="2" charset="-122"/>
                  <a:cs typeface="Arial" charset="0"/>
                </a:rPr>
                <a:t>the national </a:t>
              </a:r>
              <a:r>
                <a:rPr kumimoji="1" lang="de-DE" altLang="en-US" sz="1300" dirty="0" smtClean="0">
                  <a:solidFill>
                    <a:srgbClr val="000000"/>
                  </a:solidFill>
                  <a:latin typeface="Calibri" pitchFamily="34" charset="0"/>
                  <a:ea typeface="SimSun" pitchFamily="2" charset="-122"/>
                  <a:cs typeface="Arial" charset="0"/>
                </a:rPr>
                <a:t>delegations of both Annex-I and Non-Annex-I Parties</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Workplan of Paris Committtee on Capacity Building (para. 73.d/g of Dec. 1/CP21)</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 50</a:t>
              </a:r>
              <a:r>
                <a:rPr kumimoji="1" lang="de-DE" altLang="en-US" sz="1300" dirty="0">
                  <a:solidFill>
                    <a:srgbClr val="000000"/>
                  </a:solidFill>
                  <a:latin typeface="Calibri" pitchFamily="34" charset="0"/>
                  <a:ea typeface="SimSun" pitchFamily="2" charset="-122"/>
                  <a:cs typeface="Arial" charset="0"/>
                </a:rPr>
                <a:t>% of submitted INDCs in 2015 have a focus on action at local and subnational level</a:t>
              </a:r>
            </a:p>
            <a:p>
              <a:pPr marL="342900" indent="-342900" eaLnBrk="1" fontAlgn="base" hangingPunct="1">
                <a:spcBef>
                  <a:spcPts val="0"/>
                </a:spcBef>
                <a:spcAft>
                  <a:spcPts val="200"/>
                </a:spcAft>
                <a:buClrTx/>
                <a:buFont typeface="+mj-lt"/>
                <a:buAutoNum type="arabicPeriod" startAt="4"/>
              </a:pPr>
              <a:r>
                <a:rPr kumimoji="1" lang="de-DE" altLang="en-US" sz="1300" dirty="0" smtClean="0">
                  <a:solidFill>
                    <a:srgbClr val="000000"/>
                  </a:solidFill>
                  <a:latin typeface="Calibri" pitchFamily="34" charset="0"/>
                  <a:ea typeface="SimSun" pitchFamily="2" charset="-122"/>
                  <a:cs typeface="Arial" charset="0"/>
                </a:rPr>
                <a:t>Cities and regions contributing to Green Climate Fund and GEF</a:t>
              </a:r>
            </a:p>
          </p:txBody>
        </p:sp>
        <p:sp>
          <p:nvSpPr>
            <p:cNvPr id="12298" name="Rectangle 2"/>
            <p:cNvSpPr txBox="1">
              <a:spLocks noChangeArrowheads="1"/>
            </p:cNvSpPr>
            <p:nvPr/>
          </p:nvSpPr>
          <p:spPr bwMode="auto">
            <a:xfrm>
              <a:off x="2171548" y="5816707"/>
              <a:ext cx="7433348" cy="98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89013" eaLnBrk="0" hangingPunct="0">
                <a:spcBef>
                  <a:spcPct val="20000"/>
                </a:spcBef>
                <a:buClr>
                  <a:srgbClr val="FFE144"/>
                </a:buClr>
                <a:buFont typeface="Arial" charset="0"/>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1pPr>
              <a:lvl2pPr marL="742950" indent="-28575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2pPr>
              <a:lvl3pPr marL="11430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3pPr>
              <a:lvl4pPr marL="16002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4pPr>
              <a:lvl5pPr marL="20574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9pPr>
            </a:lstStyle>
            <a:p>
              <a:pPr marL="342900" indent="-342900" eaLnBrk="1" fontAlgn="base" hangingPunct="1">
                <a:spcBef>
                  <a:spcPts val="0"/>
                </a:spcBef>
                <a:spcAft>
                  <a:spcPts val="200"/>
                </a:spcAft>
                <a:buClrTx/>
                <a:buFont typeface="+mj-lt"/>
                <a:buAutoNum type="arabicPeriod" startAt="13"/>
              </a:pPr>
              <a:r>
                <a:rPr kumimoji="1" lang="de-DE" altLang="en-US" sz="1300" dirty="0" smtClean="0">
                  <a:solidFill>
                    <a:srgbClr val="000000"/>
                  </a:solidFill>
                  <a:latin typeface="Calibri" pitchFamily="34" charset="0"/>
                  <a:ea typeface="SimSun" pitchFamily="2" charset="-122"/>
                  <a:cs typeface="Arial" charset="0"/>
                </a:rPr>
                <a:t>New resources (e.g. GEF </a:t>
              </a:r>
              <a:r>
                <a:rPr kumimoji="1" lang="de-DE" altLang="en-US" sz="1300" dirty="0">
                  <a:solidFill>
                    <a:srgbClr val="000000"/>
                  </a:solidFill>
                  <a:latin typeface="Calibri" pitchFamily="34" charset="0"/>
                  <a:ea typeface="SimSun" pitchFamily="2" charset="-122"/>
                  <a:cs typeface="Arial" charset="0"/>
                </a:rPr>
                <a:t>Integrated Action Programme on Sustainable </a:t>
              </a:r>
              <a:r>
                <a:rPr kumimoji="1" lang="de-DE" altLang="en-US" sz="1300" dirty="0" smtClean="0">
                  <a:solidFill>
                    <a:srgbClr val="000000"/>
                  </a:solidFill>
                  <a:latin typeface="Calibri" pitchFamily="34" charset="0"/>
                  <a:ea typeface="SimSun" pitchFamily="2" charset="-122"/>
                  <a:cs typeface="Arial" charset="0"/>
                </a:rPr>
                <a:t>Cities, Cities </a:t>
              </a:r>
              <a:r>
                <a:rPr kumimoji="1" lang="de-DE" altLang="en-US" sz="1300" dirty="0">
                  <a:solidFill>
                    <a:srgbClr val="000000"/>
                  </a:solidFill>
                  <a:latin typeface="Calibri" pitchFamily="34" charset="0"/>
                  <a:ea typeface="SimSun" pitchFamily="2" charset="-122"/>
                  <a:cs typeface="Arial" charset="0"/>
                </a:rPr>
                <a:t>Climate Finance Leadership Alliance (CCFLA) </a:t>
              </a:r>
              <a:r>
                <a:rPr kumimoji="1" lang="de-DE" altLang="en-US" sz="1300" dirty="0" smtClean="0">
                  <a:solidFill>
                    <a:srgbClr val="000000"/>
                  </a:solidFill>
                  <a:latin typeface="Calibri" pitchFamily="34" charset="0"/>
                  <a:ea typeface="SimSun" pitchFamily="2" charset="-122"/>
                  <a:cs typeface="Arial" charset="0"/>
                </a:rPr>
                <a:t>, UN Subnational Climate Action Hub)</a:t>
              </a:r>
            </a:p>
            <a:p>
              <a:pPr marL="342900" indent="-342900" eaLnBrk="1" fontAlgn="base" hangingPunct="1">
                <a:spcBef>
                  <a:spcPts val="0"/>
                </a:spcBef>
                <a:spcAft>
                  <a:spcPts val="200"/>
                </a:spcAft>
                <a:buClrTx/>
                <a:buFont typeface="+mj-lt"/>
                <a:buAutoNum type="arabicPeriod" startAt="13"/>
              </a:pPr>
              <a:r>
                <a:rPr kumimoji="1" lang="de-DE" altLang="en-US" sz="1300" dirty="0" smtClean="0">
                  <a:solidFill>
                    <a:srgbClr val="000000"/>
                  </a:solidFill>
                  <a:latin typeface="Calibri" pitchFamily="34" charset="0"/>
                  <a:ea typeface="SimSun" pitchFamily="2" charset="-122"/>
                  <a:cs typeface="Arial" charset="0"/>
                </a:rPr>
                <a:t>Transformative Actions Programme (TAP)</a:t>
              </a:r>
            </a:p>
            <a:p>
              <a:pPr marL="342900" indent="-342900" eaLnBrk="1" fontAlgn="base" hangingPunct="1">
                <a:spcBef>
                  <a:spcPts val="0"/>
                </a:spcBef>
                <a:spcAft>
                  <a:spcPts val="200"/>
                </a:spcAft>
                <a:buClrTx/>
                <a:buFont typeface="+mj-lt"/>
                <a:buAutoNum type="arabicPeriod" startAt="13"/>
              </a:pPr>
              <a:r>
                <a:rPr kumimoji="1" lang="de-DE" altLang="en-US" sz="1300" dirty="0" smtClean="0">
                  <a:solidFill>
                    <a:srgbClr val="000000"/>
                  </a:solidFill>
                  <a:latin typeface="Calibri" pitchFamily="34" charset="0"/>
                  <a:ea typeface="SimSun" pitchFamily="2" charset="-122"/>
                  <a:cs typeface="Arial" charset="0"/>
                </a:rPr>
                <a:t>2030 SD Agenda; Sendai-Disaster, Addis Ababa-Finance, SDGs (including Goal:11)</a:t>
              </a:r>
              <a:endParaRPr kumimoji="1" lang="de-DE" altLang="en-US" sz="1300" dirty="0">
                <a:solidFill>
                  <a:srgbClr val="000000"/>
                </a:solidFill>
                <a:latin typeface="Calibri" pitchFamily="34" charset="0"/>
                <a:ea typeface="SimSun" pitchFamily="2" charset="-122"/>
                <a:cs typeface="Arial" charset="0"/>
              </a:endParaRPr>
            </a:p>
          </p:txBody>
        </p:sp>
        <p:sp>
          <p:nvSpPr>
            <p:cNvPr id="12299" name="Rectangle 2"/>
            <p:cNvSpPr txBox="1">
              <a:spLocks noChangeArrowheads="1"/>
            </p:cNvSpPr>
            <p:nvPr/>
          </p:nvSpPr>
          <p:spPr bwMode="auto">
            <a:xfrm>
              <a:off x="865086" y="3391873"/>
              <a:ext cx="2452792" cy="134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68300" indent="-368300" defTabSz="989013" eaLnBrk="0" hangingPunct="0">
                <a:spcBef>
                  <a:spcPct val="20000"/>
                </a:spcBef>
                <a:buClr>
                  <a:srgbClr val="FFE144"/>
                </a:buClr>
                <a:buFont typeface="Arial" charset="0"/>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1pPr>
              <a:lvl2pPr marL="742950" indent="-28575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2pPr>
              <a:lvl3pPr marL="11430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3pPr>
              <a:lvl4pPr marL="16002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4pPr>
              <a:lvl5pPr marL="20574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9pPr>
            </a:lstStyle>
            <a:p>
              <a:pPr marL="0" indent="0" eaLnBrk="1" fontAlgn="base" hangingPunct="1">
                <a:spcAft>
                  <a:spcPts val="525"/>
                </a:spcAft>
                <a:buClrTx/>
                <a:buFont typeface="Arial" charset="0"/>
                <a:buNone/>
              </a:pPr>
              <a:r>
                <a:rPr kumimoji="1" lang="de-DE" altLang="en-US" sz="2500" b="1" dirty="0">
                  <a:solidFill>
                    <a:srgbClr val="000000"/>
                  </a:solidFill>
                  <a:latin typeface="Calibri" pitchFamily="34" charset="0"/>
                  <a:ea typeface="SimSun" pitchFamily="2" charset="-122"/>
                  <a:cs typeface="Arial" charset="0"/>
                </a:rPr>
                <a:t>Engage</a:t>
              </a:r>
            </a:p>
          </p:txBody>
        </p:sp>
        <p:sp>
          <p:nvSpPr>
            <p:cNvPr id="12300" name="Rectangle 2"/>
            <p:cNvSpPr txBox="1">
              <a:spLocks noChangeArrowheads="1"/>
            </p:cNvSpPr>
            <p:nvPr/>
          </p:nvSpPr>
          <p:spPr bwMode="auto">
            <a:xfrm>
              <a:off x="788415" y="5728526"/>
              <a:ext cx="2452792" cy="86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68300" indent="-368300" defTabSz="989013" eaLnBrk="0" hangingPunct="0">
                <a:spcBef>
                  <a:spcPct val="20000"/>
                </a:spcBef>
                <a:buClr>
                  <a:srgbClr val="FFE144"/>
                </a:buClr>
                <a:buFont typeface="Arial" charset="0"/>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1pPr>
              <a:lvl2pPr marL="742950" indent="-28575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2pPr>
              <a:lvl3pPr marL="11430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3pPr>
              <a:lvl4pPr marL="16002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4pPr>
              <a:lvl5pPr marL="2057400" indent="-228600" defTabSz="989013" eaLnBrk="0" hangingPunct="0">
                <a:spcBef>
                  <a:spcPct val="20000"/>
                </a:spcBef>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5pPr>
              <a:lvl6pPr marL="25146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6pPr>
              <a:lvl7pPr marL="29718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7pPr>
              <a:lvl8pPr marL="34290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8pPr>
              <a:lvl9pPr marL="3886200" indent="-228600" defTabSz="989013" eaLnBrk="0" fontAlgn="base" hangingPunct="0">
                <a:spcBef>
                  <a:spcPct val="20000"/>
                </a:spcBef>
                <a:spcAft>
                  <a:spcPct val="0"/>
                </a:spcAft>
                <a:buChar char="»"/>
                <a:tabLst>
                  <a:tab pos="388938" algn="l"/>
                  <a:tab pos="508000" algn="l"/>
                  <a:tab pos="1020763" algn="l"/>
                  <a:tab pos="1531938" algn="l"/>
                  <a:tab pos="2044700" algn="l"/>
                  <a:tab pos="2555875" algn="l"/>
                  <a:tab pos="3068638" algn="l"/>
                  <a:tab pos="3579813" algn="l"/>
                  <a:tab pos="4092575" algn="l"/>
                  <a:tab pos="4603750" algn="l"/>
                  <a:tab pos="5114925" algn="l"/>
                  <a:tab pos="5627688" algn="l"/>
                  <a:tab pos="6138863" algn="l"/>
                  <a:tab pos="6651625" algn="l"/>
                  <a:tab pos="7164388" algn="l"/>
                  <a:tab pos="7675563" algn="l"/>
                  <a:tab pos="8188325" algn="l"/>
                  <a:tab pos="8699500" algn="l"/>
                  <a:tab pos="9210675" algn="l"/>
                  <a:tab pos="9723438" algn="l"/>
                  <a:tab pos="10234613" algn="l"/>
                </a:tabLst>
                <a:defRPr>
                  <a:solidFill>
                    <a:schemeClr val="tx1"/>
                  </a:solidFill>
                  <a:latin typeface="Arial" charset="0"/>
                </a:defRPr>
              </a:lvl9pPr>
            </a:lstStyle>
            <a:p>
              <a:pPr marL="0" indent="0" eaLnBrk="1" fontAlgn="base" hangingPunct="1">
                <a:spcAft>
                  <a:spcPts val="525"/>
                </a:spcAft>
                <a:buClrTx/>
                <a:buFont typeface="Arial" charset="0"/>
                <a:buNone/>
              </a:pPr>
              <a:r>
                <a:rPr kumimoji="1" lang="de-DE" altLang="en-US" sz="2500" b="1" dirty="0">
                  <a:solidFill>
                    <a:srgbClr val="000000"/>
                  </a:solidFill>
                  <a:latin typeface="Calibri" pitchFamily="34" charset="0"/>
                  <a:ea typeface="SimSun" pitchFamily="2" charset="-122"/>
                  <a:cs typeface="Arial" charset="0"/>
                </a:rPr>
                <a:t>Empower</a:t>
              </a:r>
              <a:endParaRPr kumimoji="1" lang="en-US" altLang="en-US" sz="2500" b="1" dirty="0">
                <a:solidFill>
                  <a:srgbClr val="000000"/>
                </a:solidFill>
                <a:latin typeface="Calibri" pitchFamily="34" charset="0"/>
                <a:ea typeface="SimSun" pitchFamily="2" charset="-122"/>
                <a:cs typeface="Arial" charset="0"/>
              </a:endParaRPr>
            </a:p>
          </p:txBody>
        </p:sp>
        <p:sp>
          <p:nvSpPr>
            <p:cNvPr id="15" name="TextBox 4"/>
            <p:cNvSpPr txBox="1">
              <a:spLocks noChangeArrowheads="1"/>
            </p:cNvSpPr>
            <p:nvPr/>
          </p:nvSpPr>
          <p:spPr bwMode="auto">
            <a:xfrm>
              <a:off x="97697" y="3696676"/>
              <a:ext cx="931233" cy="105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spcBef>
                  <a:spcPct val="20000"/>
                </a:spcBef>
                <a:buClr>
                  <a:srgbClr val="FFE144"/>
                </a:buClr>
                <a:buFont typeface="Arial" charset="0"/>
                <a:buChar char="●"/>
                <a:defRPr>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ClrTx/>
                <a:buFontTx/>
                <a:buNone/>
              </a:pPr>
              <a:r>
                <a:rPr kumimoji="1" lang="en-US" altLang="en-US" sz="6100" dirty="0">
                  <a:solidFill>
                    <a:srgbClr val="669900"/>
                  </a:solidFill>
                  <a:ea typeface="SimSun" pitchFamily="2" charset="-122"/>
                  <a:cs typeface="Arial" charset="0"/>
                </a:rPr>
                <a:t>√</a:t>
              </a:r>
            </a:p>
          </p:txBody>
        </p:sp>
        <p:sp>
          <p:nvSpPr>
            <p:cNvPr id="16" name="TextBox 4"/>
            <p:cNvSpPr txBox="1">
              <a:spLocks noChangeArrowheads="1"/>
            </p:cNvSpPr>
            <p:nvPr/>
          </p:nvSpPr>
          <p:spPr bwMode="auto">
            <a:xfrm>
              <a:off x="174368" y="5622986"/>
              <a:ext cx="931233" cy="105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spcBef>
                  <a:spcPct val="20000"/>
                </a:spcBef>
                <a:buClr>
                  <a:srgbClr val="FFE144"/>
                </a:buClr>
                <a:buFont typeface="Arial" charset="0"/>
                <a:buChar char="●"/>
                <a:defRPr>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ClrTx/>
                <a:buFontTx/>
                <a:buNone/>
              </a:pPr>
              <a:r>
                <a:rPr kumimoji="1" lang="en-US" altLang="en-US" sz="6100" dirty="0" smtClean="0">
                  <a:solidFill>
                    <a:srgbClr val="669900"/>
                  </a:solidFill>
                  <a:ea typeface="SimSun" pitchFamily="2" charset="-122"/>
                  <a:cs typeface="Arial" charset="0"/>
                </a:rPr>
                <a:t>√</a:t>
              </a:r>
              <a:endParaRPr kumimoji="1" lang="en-US" altLang="en-US" sz="6100" dirty="0">
                <a:solidFill>
                  <a:srgbClr val="669900"/>
                </a:solidFill>
                <a:ea typeface="SimSun" pitchFamily="2" charset="-122"/>
                <a:cs typeface="Arial" charset="0"/>
              </a:endParaRPr>
            </a:p>
          </p:txBody>
        </p:sp>
      </p:grpSp>
      <p:pic>
        <p:nvPicPr>
          <p:cNvPr id="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46118"/>
            <a:ext cx="2437725" cy="74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290846"/>
            <a:ext cx="8898729" cy="338554"/>
          </a:xfrm>
          <a:prstGeom prst="rect">
            <a:avLst/>
          </a:prstGeom>
        </p:spPr>
        <p:txBody>
          <a:bodyPr wrap="square">
            <a:spAutoFit/>
          </a:bodyPr>
          <a:lstStyle/>
          <a:p>
            <a:r>
              <a:rPr lang="de-DE" sz="1600" b="1" dirty="0" smtClean="0">
                <a:solidFill>
                  <a:srgbClr val="FF0000"/>
                </a:solidFill>
              </a:rPr>
              <a:t>NEXT STEP THROUGH PARIS </a:t>
            </a:r>
            <a:r>
              <a:rPr lang="de-DE" sz="1600" b="1" dirty="0">
                <a:solidFill>
                  <a:srgbClr val="FF0000"/>
                </a:solidFill>
              </a:rPr>
              <a:t>AGREEMENT : </a:t>
            </a:r>
            <a:r>
              <a:rPr lang="de-DE" sz="1600" dirty="0">
                <a:solidFill>
                  <a:srgbClr val="FF0000"/>
                </a:solidFill>
              </a:rPr>
              <a:t>RAISE AMBITION AND ACCELERATE ACTION</a:t>
            </a:r>
            <a:endParaRPr lang="en-US" sz="1600" dirty="0">
              <a:solidFill>
                <a:srgbClr val="000000"/>
              </a:solidFill>
            </a:endParaRPr>
          </a:p>
        </p:txBody>
      </p:sp>
      <p:sp>
        <p:nvSpPr>
          <p:cNvPr id="19" name="Title 1"/>
          <p:cNvSpPr txBox="1">
            <a:spLocks/>
          </p:cNvSpPr>
          <p:nvPr/>
        </p:nvSpPr>
        <p:spPr bwMode="auto">
          <a:xfrm>
            <a:off x="0" y="228600"/>
            <a:ext cx="621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74" tIns="43452" rIns="86874" bIns="43452" numCol="1" anchor="ctr" anchorCtr="0" compatLnSpc="1">
            <a:prstTxWarp prst="textNoShape">
              <a:avLst/>
            </a:prstTxWarp>
          </a:bodyPr>
          <a:lstStyle>
            <a:lvl1pPr algn="l" defTabSz="866775" rtl="0" eaLnBrk="0" fontAlgn="base" hangingPunct="0">
              <a:spcBef>
                <a:spcPct val="0"/>
              </a:spcBef>
              <a:spcAft>
                <a:spcPct val="0"/>
              </a:spcAft>
              <a:defRPr sz="2100" b="1">
                <a:solidFill>
                  <a:srgbClr val="008786"/>
                </a:solidFill>
                <a:latin typeface="+mj-lt"/>
                <a:ea typeface="+mj-ea"/>
                <a:cs typeface="+mj-cs"/>
              </a:defRPr>
            </a:lvl1pPr>
            <a:lvl2pPr algn="l" defTabSz="866775" rtl="0" eaLnBrk="0" fontAlgn="base" hangingPunct="0">
              <a:spcBef>
                <a:spcPct val="0"/>
              </a:spcBef>
              <a:spcAft>
                <a:spcPct val="0"/>
              </a:spcAft>
              <a:defRPr sz="2100" b="1">
                <a:solidFill>
                  <a:srgbClr val="008786"/>
                </a:solidFill>
                <a:latin typeface="Arial" pitchFamily="34" charset="0"/>
              </a:defRPr>
            </a:lvl2pPr>
            <a:lvl3pPr algn="l" defTabSz="866775" rtl="0" eaLnBrk="0" fontAlgn="base" hangingPunct="0">
              <a:spcBef>
                <a:spcPct val="0"/>
              </a:spcBef>
              <a:spcAft>
                <a:spcPct val="0"/>
              </a:spcAft>
              <a:defRPr sz="2100" b="1">
                <a:solidFill>
                  <a:srgbClr val="008786"/>
                </a:solidFill>
                <a:latin typeface="Arial" pitchFamily="34" charset="0"/>
              </a:defRPr>
            </a:lvl3pPr>
            <a:lvl4pPr algn="l" defTabSz="866775" rtl="0" eaLnBrk="0" fontAlgn="base" hangingPunct="0">
              <a:spcBef>
                <a:spcPct val="0"/>
              </a:spcBef>
              <a:spcAft>
                <a:spcPct val="0"/>
              </a:spcAft>
              <a:defRPr sz="2100" b="1">
                <a:solidFill>
                  <a:srgbClr val="008786"/>
                </a:solidFill>
                <a:latin typeface="Arial" pitchFamily="34" charset="0"/>
              </a:defRPr>
            </a:lvl4pPr>
            <a:lvl5pPr algn="l" defTabSz="866775" rtl="0" eaLnBrk="0" fontAlgn="base" hangingPunct="0">
              <a:spcBef>
                <a:spcPct val="0"/>
              </a:spcBef>
              <a:spcAft>
                <a:spcPct val="0"/>
              </a:spcAft>
              <a:defRPr sz="2100" b="1">
                <a:solidFill>
                  <a:srgbClr val="008786"/>
                </a:solidFill>
                <a:latin typeface="Arial" pitchFamily="34" charset="0"/>
              </a:defRPr>
            </a:lvl5pPr>
            <a:lvl6pPr marL="398893" algn="l" defTabSz="868442" rtl="0" fontAlgn="base">
              <a:spcBef>
                <a:spcPct val="0"/>
              </a:spcBef>
              <a:spcAft>
                <a:spcPct val="0"/>
              </a:spcAft>
              <a:defRPr sz="2100" b="1">
                <a:solidFill>
                  <a:srgbClr val="008786"/>
                </a:solidFill>
                <a:latin typeface="Arial" pitchFamily="34" charset="0"/>
              </a:defRPr>
            </a:lvl6pPr>
            <a:lvl7pPr marL="797794" algn="l" defTabSz="868442" rtl="0" fontAlgn="base">
              <a:spcBef>
                <a:spcPct val="0"/>
              </a:spcBef>
              <a:spcAft>
                <a:spcPct val="0"/>
              </a:spcAft>
              <a:defRPr sz="2100" b="1">
                <a:solidFill>
                  <a:srgbClr val="008786"/>
                </a:solidFill>
                <a:latin typeface="Arial" pitchFamily="34" charset="0"/>
              </a:defRPr>
            </a:lvl7pPr>
            <a:lvl8pPr marL="1196702" algn="l" defTabSz="868442" rtl="0" fontAlgn="base">
              <a:spcBef>
                <a:spcPct val="0"/>
              </a:spcBef>
              <a:spcAft>
                <a:spcPct val="0"/>
              </a:spcAft>
              <a:defRPr sz="2100" b="1">
                <a:solidFill>
                  <a:srgbClr val="008786"/>
                </a:solidFill>
                <a:latin typeface="Arial" pitchFamily="34" charset="0"/>
              </a:defRPr>
            </a:lvl8pPr>
            <a:lvl9pPr marL="1595604" algn="l" defTabSz="868442" rtl="0" fontAlgn="base">
              <a:spcBef>
                <a:spcPct val="0"/>
              </a:spcBef>
              <a:spcAft>
                <a:spcPct val="0"/>
              </a:spcAft>
              <a:defRPr sz="2100" b="1">
                <a:solidFill>
                  <a:srgbClr val="008786"/>
                </a:solidFill>
                <a:latin typeface="Arial" pitchFamily="34" charset="0"/>
              </a:defRPr>
            </a:lvl9pPr>
          </a:lstStyle>
          <a:p>
            <a:r>
              <a:rPr lang="de-DE" sz="1800" kern="0" dirty="0" smtClean="0"/>
              <a:t>From Bali/2007 to Paris/2015</a:t>
            </a:r>
          </a:p>
          <a:p>
            <a:r>
              <a:rPr lang="de-DE" sz="1800" kern="0" dirty="0" smtClean="0"/>
              <a:t>Achievements of global climate advocacy </a:t>
            </a:r>
          </a:p>
          <a:p>
            <a:r>
              <a:rPr lang="de-DE" sz="1800" kern="0" dirty="0" smtClean="0"/>
              <a:t>of Local and Subnational Governments </a:t>
            </a:r>
          </a:p>
        </p:txBody>
      </p:sp>
      <p:cxnSp>
        <p:nvCxnSpPr>
          <p:cNvPr id="4" name="Straight Connector 3"/>
          <p:cNvCxnSpPr/>
          <p:nvPr/>
        </p:nvCxnSpPr>
        <p:spPr bwMode="auto">
          <a:xfrm flipH="1">
            <a:off x="1219200" y="2587170"/>
            <a:ext cx="767952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219200" y="5316960"/>
            <a:ext cx="767952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856038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9067800" cy="5562600"/>
          </a:xfrm>
        </p:spPr>
        <p:txBody>
          <a:bodyPr>
            <a:normAutofit fontScale="55000" lnSpcReduction="20000"/>
          </a:bodyPr>
          <a:lstStyle/>
          <a:p>
            <a:r>
              <a:rPr lang="de-DE" sz="2600" b="1" dirty="0" smtClean="0"/>
              <a:t>Background</a:t>
            </a:r>
          </a:p>
          <a:p>
            <a:pPr lvl="1"/>
            <a:r>
              <a:rPr lang="de-DE" sz="2500" dirty="0" smtClean="0"/>
              <a:t>1992/UNFCCC and 1997/KP; no vision for a role to anyone other than Parties</a:t>
            </a:r>
          </a:p>
          <a:p>
            <a:pPr lvl="1"/>
            <a:r>
              <a:rPr lang="de-DE" sz="2500" dirty="0" smtClean="0"/>
              <a:t>Non-Party intervention: long term taboo on commitments</a:t>
            </a:r>
          </a:p>
          <a:p>
            <a:pPr lvl="1"/>
            <a:r>
              <a:rPr lang="de-DE" sz="2500" dirty="0" smtClean="0"/>
              <a:t>COP20 Lima consensus: </a:t>
            </a:r>
            <a:r>
              <a:rPr lang="de-DE" sz="2500" dirty="0"/>
              <a:t>Door-opener for a </a:t>
            </a:r>
            <a:r>
              <a:rPr lang="de-DE" sz="2500" dirty="0" smtClean="0"/>
              <a:t>Race-to-the-Top</a:t>
            </a:r>
          </a:p>
          <a:p>
            <a:pPr lvl="2"/>
            <a:r>
              <a:rPr lang="de-DE" sz="2500" dirty="0" smtClean="0"/>
              <a:t>A new concept : CBDR-RC</a:t>
            </a:r>
            <a:r>
              <a:rPr lang="de-DE" sz="2500" i="1" dirty="0" smtClean="0"/>
              <a:t>+inline of different national national circumstances</a:t>
            </a:r>
          </a:p>
          <a:p>
            <a:pPr lvl="2"/>
            <a:r>
              <a:rPr lang="de-DE" sz="2500" dirty="0" smtClean="0"/>
              <a:t>No UN level enforcement/compliance mechanism to revise INDCs</a:t>
            </a:r>
          </a:p>
          <a:p>
            <a:pPr lvl="1"/>
            <a:r>
              <a:rPr lang="de-DE" sz="2500" dirty="0" smtClean="0"/>
              <a:t>Language in Paris Package; revolutionary compared to UNFCCC/KP but much less innovative and ambitious compared to COP20/2014 ADP Co-Chairs Text – negotiated outcome</a:t>
            </a:r>
          </a:p>
          <a:p>
            <a:pPr marL="457200" lvl="1" indent="0">
              <a:buNone/>
            </a:pPr>
            <a:endParaRPr lang="de-DE" sz="600" dirty="0"/>
          </a:p>
          <a:p>
            <a:r>
              <a:rPr lang="de-DE" sz="2600" b="1" dirty="0" smtClean="0"/>
              <a:t>Paris Agreement</a:t>
            </a:r>
          </a:p>
          <a:p>
            <a:pPr lvl="1"/>
            <a:r>
              <a:rPr lang="de-DE" sz="2500" dirty="0" smtClean="0"/>
              <a:t>No definition or reference to stakeholders, civil society or non-state actors in the Operative paragraphs</a:t>
            </a:r>
          </a:p>
          <a:p>
            <a:pPr lvl="1"/>
            <a:r>
              <a:rPr lang="de-DE" sz="2500" dirty="0" smtClean="0"/>
              <a:t>Preamble para.15 – engagement at all levels of government and actors</a:t>
            </a:r>
          </a:p>
          <a:p>
            <a:pPr marL="457200" lvl="1" indent="0">
              <a:buNone/>
            </a:pPr>
            <a:endParaRPr lang="de-DE" sz="600" dirty="0" smtClean="0"/>
          </a:p>
          <a:p>
            <a:r>
              <a:rPr lang="de-DE" sz="2600" b="1" dirty="0" smtClean="0"/>
              <a:t>COP21 Paris Decision</a:t>
            </a:r>
          </a:p>
          <a:p>
            <a:pPr lvl="1"/>
            <a:r>
              <a:rPr lang="de-DE" sz="2600" dirty="0"/>
              <a:t>Preamble </a:t>
            </a:r>
            <a:r>
              <a:rPr lang="de-DE" sz="2600" dirty="0" smtClean="0"/>
              <a:t>para.15: </a:t>
            </a:r>
            <a:r>
              <a:rPr lang="de-DE" sz="2600" dirty="0"/>
              <a:t>composition of Non-Party stakeholders</a:t>
            </a:r>
          </a:p>
          <a:p>
            <a:pPr lvl="1"/>
            <a:r>
              <a:rPr lang="de-DE" sz="2600" dirty="0" smtClean="0"/>
              <a:t>Section:IV– para 117-133: Raising pre2020 ambition by engaging </a:t>
            </a:r>
            <a:r>
              <a:rPr lang="de-DE" sz="2600" dirty="0"/>
              <a:t>Non-Party </a:t>
            </a:r>
            <a:r>
              <a:rPr lang="de-DE" sz="2600" dirty="0" smtClean="0"/>
              <a:t>Stakeholders; in TEMs, reporting through NAZCA, Lima-Paris Action Agenda, work with COP Presidency Champions</a:t>
            </a:r>
          </a:p>
          <a:p>
            <a:pPr lvl="1"/>
            <a:r>
              <a:rPr lang="de-DE" sz="2600" dirty="0" smtClean="0"/>
              <a:t>Section: V-para134-137: broader role, specific provisions for local communities and indigenous, and the only para referring to carbon pricing</a:t>
            </a:r>
            <a:endParaRPr lang="de-DE" sz="2600" b="1" dirty="0" smtClean="0"/>
          </a:p>
          <a:p>
            <a:pPr marL="457200" lvl="1" indent="0">
              <a:buNone/>
            </a:pPr>
            <a:endParaRPr lang="de-DE" sz="600" dirty="0"/>
          </a:p>
          <a:p>
            <a:r>
              <a:rPr lang="de-DE" sz="2600" b="1" dirty="0" smtClean="0"/>
              <a:t>Paris Pledge for Action </a:t>
            </a:r>
            <a:r>
              <a:rPr lang="de-DE" sz="2100" dirty="0" smtClean="0"/>
              <a:t>– </a:t>
            </a:r>
            <a:r>
              <a:rPr lang="de-DE" sz="2500" dirty="0" smtClean="0"/>
              <a:t>a global mobilization of Non-Party </a:t>
            </a:r>
            <a:r>
              <a:rPr lang="de-DE" sz="2500" dirty="0"/>
              <a:t>S</a:t>
            </a:r>
            <a:r>
              <a:rPr lang="de-DE" sz="2500" dirty="0" smtClean="0"/>
              <a:t>takeholders in support of Paris Agreement</a:t>
            </a:r>
          </a:p>
          <a:p>
            <a:pPr marL="457200" lvl="1" indent="0">
              <a:buNone/>
            </a:pPr>
            <a:endParaRPr lang="de-DE" sz="600" dirty="0"/>
          </a:p>
          <a:p>
            <a:r>
              <a:rPr lang="de-DE" sz="2600" b="1" dirty="0" smtClean="0"/>
              <a:t>The road ahead</a:t>
            </a:r>
            <a:endParaRPr lang="de-DE" sz="1800" dirty="0"/>
          </a:p>
          <a:p>
            <a:pPr lvl="1"/>
            <a:r>
              <a:rPr lang="de-DE" sz="2500" dirty="0" smtClean="0"/>
              <a:t>Governance among:  Institutions (UN SG Office – UNFCCC – UNEP) and Processes (22 April – 4/6 May UN Implementation Summit / SDGs / HABITATIII)</a:t>
            </a:r>
          </a:p>
          <a:p>
            <a:pPr lvl="1"/>
            <a:r>
              <a:rPr lang="de-DE" sz="2500" dirty="0"/>
              <a:t>S</a:t>
            </a:r>
            <a:r>
              <a:rPr lang="de-DE" sz="2500" dirty="0" smtClean="0"/>
              <a:t>ynergy between UNFCCC processes and LPAA Outcomes</a:t>
            </a:r>
          </a:p>
          <a:p>
            <a:pPr lvl="1"/>
            <a:r>
              <a:rPr lang="de-DE" sz="2500" dirty="0" smtClean="0"/>
              <a:t>Role and performance of COP Presidency Champions</a:t>
            </a:r>
          </a:p>
          <a:p>
            <a:pPr lvl="1"/>
            <a:r>
              <a:rPr lang="de-DE" sz="2500" dirty="0" smtClean="0"/>
              <a:t>Climate Chance – Climate Actors World Summit, Nantes, September 2016</a:t>
            </a:r>
          </a:p>
        </p:txBody>
      </p:sp>
      <p:pic>
        <p:nvPicPr>
          <p:cNvPr id="4" name="Picture 3" descr="ICLEI_Logo4c [Konvertie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2" y="228600"/>
            <a:ext cx="1182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76200" y="228600"/>
            <a:ext cx="906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874" tIns="43452" rIns="86874" bIns="43452" numCol="1" anchor="ctr" anchorCtr="0" compatLnSpc="1">
            <a:prstTxWarp prst="textNoShape">
              <a:avLst/>
            </a:prstTxWarp>
            <a:normAutofit fontScale="90000" lnSpcReduction="20000"/>
          </a:bodyPr>
          <a:lstStyle>
            <a:lvl1pPr algn="l" defTabSz="866775" rtl="0" eaLnBrk="0" fontAlgn="base" hangingPunct="0">
              <a:spcBef>
                <a:spcPct val="0"/>
              </a:spcBef>
              <a:spcAft>
                <a:spcPct val="0"/>
              </a:spcAft>
              <a:defRPr sz="2100" b="1">
                <a:solidFill>
                  <a:srgbClr val="008786"/>
                </a:solidFill>
                <a:latin typeface="+mj-lt"/>
                <a:ea typeface="+mj-ea"/>
                <a:cs typeface="+mj-cs"/>
              </a:defRPr>
            </a:lvl1pPr>
            <a:lvl2pPr algn="l" defTabSz="866775" rtl="0" eaLnBrk="0" fontAlgn="base" hangingPunct="0">
              <a:spcBef>
                <a:spcPct val="0"/>
              </a:spcBef>
              <a:spcAft>
                <a:spcPct val="0"/>
              </a:spcAft>
              <a:defRPr sz="2100" b="1">
                <a:solidFill>
                  <a:srgbClr val="008786"/>
                </a:solidFill>
                <a:latin typeface="Arial" pitchFamily="34" charset="0"/>
              </a:defRPr>
            </a:lvl2pPr>
            <a:lvl3pPr algn="l" defTabSz="866775" rtl="0" eaLnBrk="0" fontAlgn="base" hangingPunct="0">
              <a:spcBef>
                <a:spcPct val="0"/>
              </a:spcBef>
              <a:spcAft>
                <a:spcPct val="0"/>
              </a:spcAft>
              <a:defRPr sz="2100" b="1">
                <a:solidFill>
                  <a:srgbClr val="008786"/>
                </a:solidFill>
                <a:latin typeface="Arial" pitchFamily="34" charset="0"/>
              </a:defRPr>
            </a:lvl3pPr>
            <a:lvl4pPr algn="l" defTabSz="866775" rtl="0" eaLnBrk="0" fontAlgn="base" hangingPunct="0">
              <a:spcBef>
                <a:spcPct val="0"/>
              </a:spcBef>
              <a:spcAft>
                <a:spcPct val="0"/>
              </a:spcAft>
              <a:defRPr sz="2100" b="1">
                <a:solidFill>
                  <a:srgbClr val="008786"/>
                </a:solidFill>
                <a:latin typeface="Arial" pitchFamily="34" charset="0"/>
              </a:defRPr>
            </a:lvl4pPr>
            <a:lvl5pPr algn="l" defTabSz="866775" rtl="0" eaLnBrk="0" fontAlgn="base" hangingPunct="0">
              <a:spcBef>
                <a:spcPct val="0"/>
              </a:spcBef>
              <a:spcAft>
                <a:spcPct val="0"/>
              </a:spcAft>
              <a:defRPr sz="2100" b="1">
                <a:solidFill>
                  <a:srgbClr val="008786"/>
                </a:solidFill>
                <a:latin typeface="Arial" pitchFamily="34" charset="0"/>
              </a:defRPr>
            </a:lvl5pPr>
            <a:lvl6pPr marL="398893" algn="l" defTabSz="868442" rtl="0" fontAlgn="base">
              <a:spcBef>
                <a:spcPct val="0"/>
              </a:spcBef>
              <a:spcAft>
                <a:spcPct val="0"/>
              </a:spcAft>
              <a:defRPr sz="2100" b="1">
                <a:solidFill>
                  <a:srgbClr val="008786"/>
                </a:solidFill>
                <a:latin typeface="Arial" pitchFamily="34" charset="0"/>
              </a:defRPr>
            </a:lvl6pPr>
            <a:lvl7pPr marL="797794" algn="l" defTabSz="868442" rtl="0" fontAlgn="base">
              <a:spcBef>
                <a:spcPct val="0"/>
              </a:spcBef>
              <a:spcAft>
                <a:spcPct val="0"/>
              </a:spcAft>
              <a:defRPr sz="2100" b="1">
                <a:solidFill>
                  <a:srgbClr val="008786"/>
                </a:solidFill>
                <a:latin typeface="Arial" pitchFamily="34" charset="0"/>
              </a:defRPr>
            </a:lvl7pPr>
            <a:lvl8pPr marL="1196702" algn="l" defTabSz="868442" rtl="0" fontAlgn="base">
              <a:spcBef>
                <a:spcPct val="0"/>
              </a:spcBef>
              <a:spcAft>
                <a:spcPct val="0"/>
              </a:spcAft>
              <a:defRPr sz="2100" b="1">
                <a:solidFill>
                  <a:srgbClr val="008786"/>
                </a:solidFill>
                <a:latin typeface="Arial" pitchFamily="34" charset="0"/>
              </a:defRPr>
            </a:lvl8pPr>
            <a:lvl9pPr marL="1595604" algn="l" defTabSz="868442" rtl="0" fontAlgn="base">
              <a:spcBef>
                <a:spcPct val="0"/>
              </a:spcBef>
              <a:spcAft>
                <a:spcPct val="0"/>
              </a:spcAft>
              <a:defRPr sz="2100" b="1">
                <a:solidFill>
                  <a:srgbClr val="008786"/>
                </a:solidFill>
                <a:latin typeface="Arial" pitchFamily="34" charset="0"/>
              </a:defRPr>
            </a:lvl9pPr>
          </a:lstStyle>
          <a:p>
            <a:r>
              <a:rPr lang="de-DE" sz="3000" kern="0" smtClean="0"/>
              <a:t>Non-Party Stakeholders </a:t>
            </a:r>
            <a:br>
              <a:rPr lang="de-DE" sz="3000" kern="0" smtClean="0"/>
            </a:br>
            <a:r>
              <a:rPr lang="de-DE" sz="3000" kern="0" smtClean="0"/>
              <a:t>in an Inclusive Paris Climate Package</a:t>
            </a:r>
            <a:endParaRPr lang="en-US" sz="3000" kern="0" dirty="0"/>
          </a:p>
        </p:txBody>
      </p:sp>
    </p:spTree>
    <p:extLst>
      <p:ext uri="{BB962C8B-B14F-4D97-AF65-F5344CB8AC3E}">
        <p14:creationId xmlns:p14="http://schemas.microsoft.com/office/powerpoint/2010/main" val="208207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Box 23"/>
          <p:cNvSpPr txBox="1">
            <a:spLocks noChangeArrowheads="1"/>
          </p:cNvSpPr>
          <p:nvPr/>
        </p:nvSpPr>
        <p:spPr bwMode="auto">
          <a:xfrm>
            <a:off x="228600" y="3021449"/>
            <a:ext cx="85312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22363" eaLnBrk="0" hangingPunct="0">
              <a:spcBef>
                <a:spcPct val="20000"/>
              </a:spcBef>
              <a:buClr>
                <a:srgbClr val="FFE144"/>
              </a:buClr>
              <a:buFont typeface="Arial" charset="0"/>
              <a:buChar char="●"/>
              <a:defRPr>
                <a:solidFill>
                  <a:schemeClr val="tx1"/>
                </a:solidFill>
                <a:latin typeface="Arial" charset="0"/>
              </a:defRPr>
            </a:lvl1pPr>
            <a:lvl2pPr marL="742950" indent="-285750" defTabSz="1122363" eaLnBrk="0" hangingPunct="0">
              <a:spcBef>
                <a:spcPct val="20000"/>
              </a:spcBef>
              <a:buChar char="–"/>
              <a:defRPr>
                <a:solidFill>
                  <a:schemeClr val="tx1"/>
                </a:solidFill>
                <a:latin typeface="Arial" charset="0"/>
              </a:defRPr>
            </a:lvl2pPr>
            <a:lvl3pPr marL="1143000" indent="-228600" defTabSz="1122363" eaLnBrk="0" hangingPunct="0">
              <a:spcBef>
                <a:spcPct val="20000"/>
              </a:spcBef>
              <a:buChar char="•"/>
              <a:defRPr>
                <a:solidFill>
                  <a:schemeClr val="tx1"/>
                </a:solidFill>
                <a:latin typeface="Arial" charset="0"/>
              </a:defRPr>
            </a:lvl3pPr>
            <a:lvl4pPr marL="1600200" indent="-228600" defTabSz="1122363" eaLnBrk="0" hangingPunct="0">
              <a:spcBef>
                <a:spcPct val="20000"/>
              </a:spcBef>
              <a:buChar char="–"/>
              <a:defRPr>
                <a:solidFill>
                  <a:schemeClr val="tx1"/>
                </a:solidFill>
                <a:latin typeface="Arial" charset="0"/>
              </a:defRPr>
            </a:lvl4pPr>
            <a:lvl5pPr marL="2057400" indent="-228600" defTabSz="1122363" eaLnBrk="0" hangingPunct="0">
              <a:spcBef>
                <a:spcPct val="20000"/>
              </a:spcBef>
              <a:buChar char="»"/>
              <a:defRPr>
                <a:solidFill>
                  <a:schemeClr val="tx1"/>
                </a:solidFill>
                <a:latin typeface="Arial" charset="0"/>
              </a:defRPr>
            </a:lvl5pPr>
            <a:lvl6pPr marL="2514600" indent="-228600" defTabSz="1122363" eaLnBrk="0" fontAlgn="base" hangingPunct="0">
              <a:spcBef>
                <a:spcPct val="20000"/>
              </a:spcBef>
              <a:spcAft>
                <a:spcPct val="0"/>
              </a:spcAft>
              <a:buChar char="»"/>
              <a:defRPr>
                <a:solidFill>
                  <a:schemeClr val="tx1"/>
                </a:solidFill>
                <a:latin typeface="Arial" charset="0"/>
              </a:defRPr>
            </a:lvl6pPr>
            <a:lvl7pPr marL="2971800" indent="-228600" defTabSz="1122363" eaLnBrk="0" fontAlgn="base" hangingPunct="0">
              <a:spcBef>
                <a:spcPct val="20000"/>
              </a:spcBef>
              <a:spcAft>
                <a:spcPct val="0"/>
              </a:spcAft>
              <a:buChar char="»"/>
              <a:defRPr>
                <a:solidFill>
                  <a:schemeClr val="tx1"/>
                </a:solidFill>
                <a:latin typeface="Arial" charset="0"/>
              </a:defRPr>
            </a:lvl7pPr>
            <a:lvl8pPr marL="3429000" indent="-228600" defTabSz="1122363" eaLnBrk="0" fontAlgn="base" hangingPunct="0">
              <a:spcBef>
                <a:spcPct val="20000"/>
              </a:spcBef>
              <a:spcAft>
                <a:spcPct val="0"/>
              </a:spcAft>
              <a:buChar char="»"/>
              <a:defRPr>
                <a:solidFill>
                  <a:schemeClr val="tx1"/>
                </a:solidFill>
                <a:latin typeface="Arial" charset="0"/>
              </a:defRPr>
            </a:lvl8pPr>
            <a:lvl9pPr marL="3886200" indent="-228600" defTabSz="1122363" eaLnBrk="0" fontAlgn="base" hangingPunct="0">
              <a:spcBef>
                <a:spcPct val="20000"/>
              </a:spcBef>
              <a:spcAft>
                <a:spcPct val="0"/>
              </a:spcAft>
              <a:buChar char="»"/>
              <a:defRPr>
                <a:solidFill>
                  <a:schemeClr val="tx1"/>
                </a:solidFill>
                <a:latin typeface="Arial" charset="0"/>
              </a:defRPr>
            </a:lvl9pPr>
          </a:lstStyle>
          <a:p>
            <a:pPr algn="ctr" eaLnBrk="1" fontAlgn="base">
              <a:spcBef>
                <a:spcPct val="0"/>
              </a:spcBef>
              <a:spcAft>
                <a:spcPct val="0"/>
              </a:spcAft>
              <a:buClrTx/>
              <a:buFont typeface="Arial" charset="0"/>
              <a:buNone/>
            </a:pPr>
            <a:r>
              <a:rPr lang="de-DE" altLang="en-US" sz="2800" b="1" i="1" dirty="0" smtClean="0">
                <a:solidFill>
                  <a:srgbClr val="000000"/>
                </a:solidFill>
                <a:latin typeface="Calibri" pitchFamily="34" charset="0"/>
                <a:ea typeface="宋体" pitchFamily="2" charset="-122"/>
              </a:rPr>
              <a:t>Agenda of </a:t>
            </a:r>
            <a:r>
              <a:rPr lang="de-DE" altLang="en-US" sz="2800" b="1" i="1" dirty="0" smtClean="0">
                <a:solidFill>
                  <a:srgbClr val="000000"/>
                </a:solidFill>
                <a:latin typeface="Calibri" pitchFamily="34" charset="0"/>
                <a:ea typeface="宋体" pitchFamily="2" charset="-122"/>
                <a:cs typeface="Tahoma" pitchFamily="34" charset="0"/>
              </a:rPr>
              <a:t>Local and Subnational Governments</a:t>
            </a:r>
          </a:p>
          <a:p>
            <a:pPr algn="ctr" eaLnBrk="1" fontAlgn="base">
              <a:spcBef>
                <a:spcPct val="0"/>
              </a:spcBef>
              <a:spcAft>
                <a:spcPct val="0"/>
              </a:spcAft>
              <a:buClrTx/>
              <a:buFont typeface="Arial" charset="0"/>
              <a:buNone/>
            </a:pPr>
            <a:r>
              <a:rPr lang="de-DE" altLang="en-US" sz="2800" b="1" i="1" dirty="0">
                <a:solidFill>
                  <a:srgbClr val="000000"/>
                </a:solidFill>
                <a:latin typeface="Calibri" pitchFamily="34" charset="0"/>
                <a:ea typeface="宋体" pitchFamily="2" charset="-122"/>
                <a:cs typeface="Tahoma" pitchFamily="34" charset="0"/>
              </a:rPr>
              <a:t>a</a:t>
            </a:r>
            <a:r>
              <a:rPr lang="de-DE" altLang="en-US" sz="2800" b="1" i="1" dirty="0" smtClean="0">
                <a:solidFill>
                  <a:srgbClr val="000000"/>
                </a:solidFill>
                <a:latin typeface="Calibri" pitchFamily="34" charset="0"/>
                <a:ea typeface="宋体" pitchFamily="2" charset="-122"/>
                <a:cs typeface="Tahoma" pitchFamily="34" charset="0"/>
              </a:rPr>
              <a:t>t 2nd UN Environment Assembly (UNEA-2)</a:t>
            </a:r>
            <a:endParaRPr lang="en-US" altLang="en-US" sz="2800" b="1" dirty="0" smtClean="0">
              <a:solidFill>
                <a:srgbClr val="000000"/>
              </a:solidFill>
              <a:ea typeface="宋体" pitchFamily="2" charset="-122"/>
              <a:cs typeface="Tahoma" pitchFamily="34" charset="0"/>
            </a:endParaRPr>
          </a:p>
          <a:p>
            <a:pPr algn="ctr" eaLnBrk="1" fontAlgn="base">
              <a:spcBef>
                <a:spcPct val="0"/>
              </a:spcBef>
              <a:spcAft>
                <a:spcPct val="0"/>
              </a:spcAft>
              <a:buClrTx/>
              <a:buFont typeface="Arial" charset="0"/>
              <a:buNone/>
            </a:pPr>
            <a:r>
              <a:rPr lang="de-DE" altLang="en-US" sz="1400" i="1" dirty="0" smtClean="0">
                <a:solidFill>
                  <a:srgbClr val="000000"/>
                </a:solidFill>
                <a:latin typeface="Calibri" pitchFamily="34" charset="0"/>
                <a:ea typeface="宋体" pitchFamily="2" charset="-122"/>
              </a:rPr>
              <a:t>As of 9 February 2016</a:t>
            </a:r>
          </a:p>
        </p:txBody>
      </p:sp>
      <p:pic>
        <p:nvPicPr>
          <p:cNvPr id="19" name="Picture 18" descr="ICLEI_Logo4c [Konverti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267" y="381000"/>
            <a:ext cx="158153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70475"/>
            <a:ext cx="2042172" cy="977325"/>
          </a:xfrm>
          <a:prstGeom prst="rect">
            <a:avLst/>
          </a:prstGeom>
        </p:spPr>
      </p:pic>
    </p:spTree>
    <p:extLst>
      <p:ext uri="{BB962C8B-B14F-4D97-AF65-F5344CB8AC3E}">
        <p14:creationId xmlns:p14="http://schemas.microsoft.com/office/powerpoint/2010/main" val="213131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Box 23"/>
          <p:cNvSpPr txBox="1">
            <a:spLocks noChangeArrowheads="1"/>
          </p:cNvSpPr>
          <p:nvPr/>
        </p:nvSpPr>
        <p:spPr bwMode="auto">
          <a:xfrm>
            <a:off x="228600" y="381000"/>
            <a:ext cx="2057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22363" eaLnBrk="0" hangingPunct="0">
              <a:spcBef>
                <a:spcPct val="20000"/>
              </a:spcBef>
              <a:buClr>
                <a:srgbClr val="FFE144"/>
              </a:buClr>
              <a:buFont typeface="Arial" charset="0"/>
              <a:buChar char="●"/>
              <a:defRPr>
                <a:solidFill>
                  <a:schemeClr val="tx1"/>
                </a:solidFill>
                <a:latin typeface="Arial" charset="0"/>
              </a:defRPr>
            </a:lvl1pPr>
            <a:lvl2pPr marL="742950" indent="-285750" defTabSz="1122363" eaLnBrk="0" hangingPunct="0">
              <a:spcBef>
                <a:spcPct val="20000"/>
              </a:spcBef>
              <a:buChar char="–"/>
              <a:defRPr>
                <a:solidFill>
                  <a:schemeClr val="tx1"/>
                </a:solidFill>
                <a:latin typeface="Arial" charset="0"/>
              </a:defRPr>
            </a:lvl2pPr>
            <a:lvl3pPr marL="1143000" indent="-228600" defTabSz="1122363" eaLnBrk="0" hangingPunct="0">
              <a:spcBef>
                <a:spcPct val="20000"/>
              </a:spcBef>
              <a:buChar char="•"/>
              <a:defRPr>
                <a:solidFill>
                  <a:schemeClr val="tx1"/>
                </a:solidFill>
                <a:latin typeface="Arial" charset="0"/>
              </a:defRPr>
            </a:lvl3pPr>
            <a:lvl4pPr marL="1600200" indent="-228600" defTabSz="1122363" eaLnBrk="0" hangingPunct="0">
              <a:spcBef>
                <a:spcPct val="20000"/>
              </a:spcBef>
              <a:buChar char="–"/>
              <a:defRPr>
                <a:solidFill>
                  <a:schemeClr val="tx1"/>
                </a:solidFill>
                <a:latin typeface="Arial" charset="0"/>
              </a:defRPr>
            </a:lvl4pPr>
            <a:lvl5pPr marL="2057400" indent="-228600" defTabSz="1122363" eaLnBrk="0" hangingPunct="0">
              <a:spcBef>
                <a:spcPct val="20000"/>
              </a:spcBef>
              <a:buChar char="»"/>
              <a:defRPr>
                <a:solidFill>
                  <a:schemeClr val="tx1"/>
                </a:solidFill>
                <a:latin typeface="Arial" charset="0"/>
              </a:defRPr>
            </a:lvl5pPr>
            <a:lvl6pPr marL="2514600" indent="-228600" defTabSz="1122363" eaLnBrk="0" fontAlgn="base" hangingPunct="0">
              <a:spcBef>
                <a:spcPct val="20000"/>
              </a:spcBef>
              <a:spcAft>
                <a:spcPct val="0"/>
              </a:spcAft>
              <a:buChar char="»"/>
              <a:defRPr>
                <a:solidFill>
                  <a:schemeClr val="tx1"/>
                </a:solidFill>
                <a:latin typeface="Arial" charset="0"/>
              </a:defRPr>
            </a:lvl6pPr>
            <a:lvl7pPr marL="2971800" indent="-228600" defTabSz="1122363" eaLnBrk="0" fontAlgn="base" hangingPunct="0">
              <a:spcBef>
                <a:spcPct val="20000"/>
              </a:spcBef>
              <a:spcAft>
                <a:spcPct val="0"/>
              </a:spcAft>
              <a:buChar char="»"/>
              <a:defRPr>
                <a:solidFill>
                  <a:schemeClr val="tx1"/>
                </a:solidFill>
                <a:latin typeface="Arial" charset="0"/>
              </a:defRPr>
            </a:lvl7pPr>
            <a:lvl8pPr marL="3429000" indent="-228600" defTabSz="1122363" eaLnBrk="0" fontAlgn="base" hangingPunct="0">
              <a:spcBef>
                <a:spcPct val="20000"/>
              </a:spcBef>
              <a:spcAft>
                <a:spcPct val="0"/>
              </a:spcAft>
              <a:buChar char="»"/>
              <a:defRPr>
                <a:solidFill>
                  <a:schemeClr val="tx1"/>
                </a:solidFill>
                <a:latin typeface="Arial" charset="0"/>
              </a:defRPr>
            </a:lvl8pPr>
            <a:lvl9pPr marL="3886200" indent="-228600" defTabSz="1122363" eaLnBrk="0" fontAlgn="base" hangingPunct="0">
              <a:spcBef>
                <a:spcPct val="20000"/>
              </a:spcBef>
              <a:spcAft>
                <a:spcPct val="0"/>
              </a:spcAft>
              <a:buChar char="»"/>
              <a:defRPr>
                <a:solidFill>
                  <a:schemeClr val="tx1"/>
                </a:solidFill>
                <a:latin typeface="Arial" charset="0"/>
              </a:defRPr>
            </a:lvl9pPr>
          </a:lstStyle>
          <a:p>
            <a:pPr eaLnBrk="1" fontAlgn="base">
              <a:spcBef>
                <a:spcPct val="0"/>
              </a:spcBef>
              <a:spcAft>
                <a:spcPct val="0"/>
              </a:spcAft>
              <a:buClrTx/>
              <a:buFont typeface="Arial" charset="0"/>
              <a:buNone/>
            </a:pPr>
            <a:r>
              <a:rPr lang="de-DE" altLang="en-US" sz="2400" b="1" i="1" dirty="0" smtClean="0">
                <a:solidFill>
                  <a:srgbClr val="000000"/>
                </a:solidFill>
                <a:latin typeface="Calibri" pitchFamily="34" charset="0"/>
                <a:ea typeface="宋体" pitchFamily="2" charset="-122"/>
              </a:rPr>
              <a:t>Background</a:t>
            </a:r>
            <a:endParaRPr lang="de-DE" altLang="en-US" sz="2400" i="1" dirty="0" smtClean="0">
              <a:solidFill>
                <a:srgbClr val="000000"/>
              </a:solidFill>
              <a:latin typeface="Calibri" pitchFamily="34" charset="0"/>
              <a:ea typeface="宋体" pitchFamily="2" charset="-122"/>
            </a:endParaRPr>
          </a:p>
        </p:txBody>
      </p:sp>
      <p:pic>
        <p:nvPicPr>
          <p:cNvPr id="7" name="Picture 6" descr="ICLEI_Logo4c [Konverti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35484"/>
            <a:ext cx="1143000" cy="6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384" y="1219200"/>
            <a:ext cx="1171416" cy="560606"/>
          </a:xfrm>
          <a:prstGeom prst="rect">
            <a:avLst/>
          </a:prstGeom>
        </p:spPr>
      </p:pic>
      <p:sp>
        <p:nvSpPr>
          <p:cNvPr id="9" name="TextBox 8"/>
          <p:cNvSpPr txBox="1"/>
          <p:nvPr/>
        </p:nvSpPr>
        <p:spPr>
          <a:xfrm>
            <a:off x="110356" y="1031081"/>
            <a:ext cx="8970145" cy="5693866"/>
          </a:xfrm>
          <a:prstGeom prst="rect">
            <a:avLst/>
          </a:prstGeom>
          <a:noFill/>
        </p:spPr>
        <p:txBody>
          <a:bodyPr wrap="square" rtlCol="0">
            <a:spAutoFit/>
          </a:bodyPr>
          <a:lstStyle/>
          <a:p>
            <a:pPr marL="285750" indent="-285750">
              <a:buFont typeface="Arial" panose="020B0604020202020204" pitchFamily="34" charset="0"/>
              <a:buChar char="•"/>
            </a:pPr>
            <a:r>
              <a:rPr lang="de-DE" sz="1400" dirty="0" smtClean="0"/>
              <a:t>UNEP Decision Making Process</a:t>
            </a:r>
          </a:p>
          <a:p>
            <a:pPr marL="742950" lvl="2" indent="-285750">
              <a:buFont typeface="Arial" panose="020B0604020202020204" pitchFamily="34" charset="0"/>
              <a:buChar char="•"/>
            </a:pPr>
            <a:r>
              <a:rPr lang="de-DE" sz="1400" dirty="0" smtClean="0"/>
              <a:t>1972-2012</a:t>
            </a:r>
            <a:r>
              <a:rPr lang="de-DE" sz="1400" dirty="0"/>
              <a:t>: Governing Council with limited membership (80 countries</a:t>
            </a:r>
            <a:r>
              <a:rPr lang="de-DE" sz="1400" dirty="0" smtClean="0"/>
              <a:t>)</a:t>
            </a:r>
          </a:p>
          <a:p>
            <a:pPr marL="742950" lvl="2" indent="-285750">
              <a:buFont typeface="Arial" panose="020B0604020202020204" pitchFamily="34" charset="0"/>
              <a:buChar char="•"/>
            </a:pPr>
            <a:r>
              <a:rPr lang="de-DE" sz="1400" dirty="0" smtClean="0"/>
              <a:t>The first UN body HQ hosted in the Global South and Africa</a:t>
            </a:r>
          </a:p>
          <a:p>
            <a:pPr marL="742950" lvl="2" indent="-285750">
              <a:buFont typeface="Arial" panose="020B0604020202020204" pitchFamily="34" charset="0"/>
              <a:buChar char="•"/>
            </a:pPr>
            <a:r>
              <a:rPr lang="de-DE" sz="1400" dirty="0" smtClean="0"/>
              <a:t>Regional outreach (not at the national level)</a:t>
            </a:r>
          </a:p>
          <a:p>
            <a:pPr marL="742950" lvl="2" indent="-285750">
              <a:buFont typeface="Arial" panose="020B0604020202020204" pitchFamily="34" charset="0"/>
              <a:buChar char="•"/>
            </a:pPr>
            <a:r>
              <a:rPr lang="de-DE" sz="1400" dirty="0" smtClean="0"/>
              <a:t>Ministerial (Environment) Sessions: every 2 years since 2000</a:t>
            </a:r>
          </a:p>
          <a:p>
            <a:pPr marL="742950" lvl="2" indent="-285750">
              <a:buFont typeface="Arial" panose="020B0604020202020204" pitchFamily="34" charset="0"/>
              <a:buChar char="•"/>
            </a:pPr>
            <a:r>
              <a:rPr lang="de-DE" sz="1400" dirty="0" smtClean="0"/>
              <a:t>Technical work; Committee of the Permanent Representatives in Nairobi</a:t>
            </a:r>
          </a:p>
          <a:p>
            <a:pPr marL="742950" lvl="2" indent="-285750">
              <a:buFont typeface="Arial" panose="020B0604020202020204" pitchFamily="34" charset="0"/>
              <a:buChar char="•"/>
            </a:pPr>
            <a:r>
              <a:rPr lang="de-DE" sz="1400" dirty="0" smtClean="0"/>
              <a:t>Rio+20 </a:t>
            </a:r>
            <a:r>
              <a:rPr lang="de-DE" sz="1400" dirty="0" err="1" smtClean="0"/>
              <a:t>outcomes</a:t>
            </a:r>
            <a:r>
              <a:rPr lang="de-DE" sz="1400" dirty="0" smtClean="0"/>
              <a:t>: </a:t>
            </a:r>
          </a:p>
          <a:p>
            <a:pPr marL="1200150" lvl="3" indent="-285750">
              <a:buFont typeface="Arial" panose="020B0604020202020204" pitchFamily="34" charset="0"/>
              <a:buChar char="•"/>
            </a:pPr>
            <a:r>
              <a:rPr lang="de-DE" sz="1400" dirty="0" smtClean="0"/>
              <a:t>UNEP as the environmental authority of the UN</a:t>
            </a:r>
          </a:p>
          <a:p>
            <a:pPr marL="1200150" lvl="3" indent="-285750">
              <a:buFont typeface="Arial" panose="020B0604020202020204" pitchFamily="34" charset="0"/>
              <a:buChar char="•"/>
            </a:pPr>
            <a:r>
              <a:rPr lang="de-DE" sz="1400" dirty="0" smtClean="0"/>
              <a:t>Universal membership</a:t>
            </a:r>
          </a:p>
          <a:p>
            <a:pPr marL="1200150" lvl="3" indent="-285750">
              <a:buFont typeface="Arial" panose="020B0604020202020204" pitchFamily="34" charset="0"/>
              <a:buChar char="•"/>
            </a:pPr>
            <a:r>
              <a:rPr lang="de-DE" sz="1400" dirty="0" smtClean="0"/>
              <a:t>No additional structural change within the UN system</a:t>
            </a:r>
          </a:p>
          <a:p>
            <a:pPr marL="1200150" lvl="3" indent="-285750">
              <a:buFont typeface="Arial" panose="020B0604020202020204" pitchFamily="34" charset="0"/>
              <a:buChar char="•"/>
            </a:pPr>
            <a:r>
              <a:rPr lang="de-DE" sz="1400" dirty="0" smtClean="0"/>
              <a:t>Global Environmental Outlook-5 for </a:t>
            </a:r>
            <a:r>
              <a:rPr lang="de-DE" sz="1400" dirty="0" err="1" smtClean="0"/>
              <a:t>Local</a:t>
            </a:r>
            <a:r>
              <a:rPr lang="de-DE" sz="1400" dirty="0" smtClean="0"/>
              <a:t> </a:t>
            </a:r>
            <a:r>
              <a:rPr lang="de-DE" sz="1400" dirty="0" err="1" smtClean="0"/>
              <a:t>Governments</a:t>
            </a:r>
            <a:r>
              <a:rPr lang="de-DE" sz="1400" dirty="0" smtClean="0"/>
              <a:t>: Joint ICLEI-UNEP Publication</a:t>
            </a:r>
          </a:p>
          <a:p>
            <a:pPr marL="742950" lvl="2" indent="-285750">
              <a:buFont typeface="Arial" panose="020B0604020202020204" pitchFamily="34" charset="0"/>
              <a:buChar char="•"/>
            </a:pPr>
            <a:r>
              <a:rPr lang="de-DE" sz="1400" dirty="0" smtClean="0"/>
              <a:t>2013:</a:t>
            </a:r>
          </a:p>
          <a:p>
            <a:pPr marL="1200150" lvl="3" indent="-285750">
              <a:buFont typeface="Arial" panose="020B0604020202020204" pitchFamily="34" charset="0"/>
              <a:buChar char="•"/>
            </a:pPr>
            <a:r>
              <a:rPr lang="de-DE" sz="1400" dirty="0"/>
              <a:t>first universal UNEP Governing Council; 100+ </a:t>
            </a:r>
            <a:r>
              <a:rPr lang="de-DE" sz="1400" dirty="0" smtClean="0"/>
              <a:t>countries </a:t>
            </a:r>
          </a:p>
          <a:p>
            <a:pPr marL="742950" lvl="2" indent="-285750">
              <a:buFont typeface="Arial" panose="020B0604020202020204" pitchFamily="34" charset="0"/>
              <a:buChar char="•"/>
            </a:pPr>
            <a:r>
              <a:rPr lang="de-DE" sz="1400" dirty="0" smtClean="0"/>
              <a:t>2014:</a:t>
            </a:r>
          </a:p>
          <a:p>
            <a:pPr marL="1200150" lvl="3" indent="-285750">
              <a:buFont typeface="Arial" panose="020B0604020202020204" pitchFamily="34" charset="0"/>
              <a:buChar char="•"/>
            </a:pPr>
            <a:r>
              <a:rPr lang="de-DE" sz="1400" dirty="0" smtClean="0"/>
              <a:t>First UN Environment Assembly (UNEA)</a:t>
            </a:r>
          </a:p>
          <a:p>
            <a:pPr marL="1200150" lvl="3" indent="-285750">
              <a:buFont typeface="Arial" panose="020B0604020202020204" pitchFamily="34" charset="0"/>
              <a:buChar char="•"/>
            </a:pPr>
            <a:r>
              <a:rPr lang="de-DE" sz="1400" dirty="0" smtClean="0"/>
              <a:t>Challenges; </a:t>
            </a:r>
          </a:p>
          <a:p>
            <a:pPr marL="1657350" lvl="4" indent="-285750">
              <a:buFont typeface="Arial" panose="020B0604020202020204" pitchFamily="34" charset="0"/>
              <a:buChar char="•"/>
            </a:pPr>
            <a:r>
              <a:rPr lang="de-DE" sz="1400" dirty="0" smtClean="0"/>
              <a:t>Complexities in decision making  with new comers, legal and institutional restructuring  </a:t>
            </a:r>
          </a:p>
          <a:p>
            <a:pPr marL="1657350" lvl="4" indent="-285750">
              <a:buFont typeface="Arial" panose="020B0604020202020204" pitchFamily="34" charset="0"/>
              <a:buChar char="•"/>
            </a:pPr>
            <a:r>
              <a:rPr lang="de-DE" sz="1400" dirty="0" smtClean="0"/>
              <a:t>Capacity to influence other Ministerial tracks – environmental dimension of post2015</a:t>
            </a:r>
          </a:p>
          <a:p>
            <a:pPr marL="1657350" lvl="4" indent="-285750">
              <a:buFont typeface="Arial" panose="020B0604020202020204" pitchFamily="34" charset="0"/>
              <a:buChar char="•"/>
            </a:pPr>
            <a:r>
              <a:rPr lang="de-DE" sz="1400" dirty="0" smtClean="0"/>
              <a:t> Stakeholder engagement – the only pending agenda not resolved</a:t>
            </a:r>
          </a:p>
          <a:p>
            <a:pPr marL="285750" indent="-285750">
              <a:buFont typeface="Arial" panose="020B0604020202020204" pitchFamily="34" charset="0"/>
              <a:buChar char="•"/>
            </a:pPr>
            <a:r>
              <a:rPr lang="de-DE" sz="1400" dirty="0" smtClean="0"/>
              <a:t>Stakeholder Engagement </a:t>
            </a:r>
          </a:p>
          <a:p>
            <a:pPr marL="742950" lvl="1" indent="-285750">
              <a:buFont typeface="Arial" panose="020B0604020202020204" pitchFamily="34" charset="0"/>
              <a:buChar char="•"/>
            </a:pPr>
            <a:r>
              <a:rPr lang="de-DE" sz="1400" dirty="0" smtClean="0"/>
              <a:t>Limited to NGOs with a global and regional outreach</a:t>
            </a:r>
          </a:p>
          <a:p>
            <a:pPr marL="742950" lvl="1" indent="-285750">
              <a:buFont typeface="Arial" panose="020B0604020202020204" pitchFamily="34" charset="0"/>
              <a:buChar char="•"/>
            </a:pPr>
            <a:r>
              <a:rPr lang="de-DE" sz="1400" dirty="0" smtClean="0"/>
              <a:t>Follows the spirit of Agenda 21 (9 Major Groups) and Regional Engagement</a:t>
            </a:r>
          </a:p>
          <a:p>
            <a:pPr marL="742950" lvl="1" indent="-285750">
              <a:buFont typeface="Arial" panose="020B0604020202020204" pitchFamily="34" charset="0"/>
              <a:buChar char="•"/>
            </a:pPr>
            <a:r>
              <a:rPr lang="de-DE" sz="1400" dirty="0" smtClean="0"/>
              <a:t>Major Groups and Stakeholders Facilitating Committee and Global Forum of Major Groups  and Stakeholders prior to offical OECPR and UNEA sessions</a:t>
            </a:r>
          </a:p>
          <a:p>
            <a:pPr marL="742950" lvl="1" indent="-285750">
              <a:buFont typeface="Arial" panose="020B0604020202020204" pitchFamily="34" charset="0"/>
              <a:buChar char="•"/>
            </a:pPr>
            <a:r>
              <a:rPr lang="de-DE" sz="1400" dirty="0" smtClean="0"/>
              <a:t>Local Authorities Major Group : ICLEI and nrg4sd Focal Points, ITDP and Practical Action other members</a:t>
            </a:r>
          </a:p>
          <a:p>
            <a:pPr marL="742950" lvl="1" indent="-285750">
              <a:buFont typeface="Arial" panose="020B0604020202020204" pitchFamily="34" charset="0"/>
              <a:buChar char="•"/>
            </a:pPr>
            <a:r>
              <a:rPr lang="de-DE" sz="1400" dirty="0" smtClean="0"/>
              <a:t>Nrgd4sd: Co-Chair of MGFC since 2016</a:t>
            </a:r>
          </a:p>
        </p:txBody>
      </p:sp>
    </p:spTree>
    <p:extLst>
      <p:ext uri="{BB962C8B-B14F-4D97-AF65-F5344CB8AC3E}">
        <p14:creationId xmlns:p14="http://schemas.microsoft.com/office/powerpoint/2010/main" val="854800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569" tIns="49785" rIns="99569" bIns="49785"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
            <a:srgbClr val="FFE144"/>
          </a:buClr>
          <a:buSzTx/>
          <a:buFont typeface="Arial" pitchFamily="34" charset="0"/>
          <a:buChar char="●"/>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9569" tIns="49785" rIns="99569" bIns="49785"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
            <a:srgbClr val="FFE144"/>
          </a:buClr>
          <a:buSzTx/>
          <a:buFont typeface="Arial" pitchFamily="34" charset="0"/>
          <a:buChar char="●"/>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4620</TotalTime>
  <Words>1554</Words>
  <Application>Microsoft Office PowerPoint</Application>
  <PresentationFormat>On-screen Show (4:3)</PresentationFormat>
  <Paragraphs>176</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Standarddesign</vt:lpstr>
      <vt:lpstr>PowerPoint Presentation</vt:lpstr>
      <vt:lpstr>PowerPoint Presentation</vt:lpstr>
      <vt:lpstr>PowerPoint Presentation</vt:lpstr>
      <vt:lpstr>Layman´s Guide to Paris Climate Package</vt:lpstr>
      <vt:lpstr>Layman´s Guide to Paris Climate Package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Marie-Sophie Beier;Yunus Arikan</dc:creator>
  <cp:lastModifiedBy>n.poisson</cp:lastModifiedBy>
  <cp:revision>293</cp:revision>
  <cp:lastPrinted>2015-10-12T11:37:22Z</cp:lastPrinted>
  <dcterms:created xsi:type="dcterms:W3CDTF">2015-04-09T16:04:09Z</dcterms:created>
  <dcterms:modified xsi:type="dcterms:W3CDTF">2016-02-10T17:29:48Z</dcterms:modified>
</cp:coreProperties>
</file>